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9144000" cx="6858000"/>
  <p:notesSz cx="6858000" cy="9144000"/>
  <p:embeddedFontLst>
    <p:embeddedFont>
      <p:font typeface="Oswald"/>
      <p:regular r:id="rId21"/>
      <p:bold r:id="rId22"/>
    </p:embeddedFont>
    <p:embeddedFont>
      <p:font typeface="Merriweather Black"/>
      <p:bold r:id="rId23"/>
      <p:boldItalic r:id="rId24"/>
    </p:embeddedFont>
    <p:embeddedFont>
      <p:font typeface="Open Sans Light"/>
      <p:regular r:id="rId25"/>
      <p:bold r:id="rId26"/>
      <p:italic r:id="rId27"/>
      <p:boldItalic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http://customooxmlschemas.google.com/">
      <go:slidesCustomData xmlns:go="http://customooxmlschemas.google.com/" r:id="rId33" roundtripDataSignature="AMtx7mhC70p+4qD38fAEK18cp9jur52F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Oswald-bold.fntdata"/><Relationship Id="rId21" Type="http://schemas.openxmlformats.org/officeDocument/2006/relationships/font" Target="fonts/Oswald-regular.fntdata"/><Relationship Id="rId24" Type="http://schemas.openxmlformats.org/officeDocument/2006/relationships/font" Target="fonts/MerriweatherBlack-boldItalic.fntdata"/><Relationship Id="rId23" Type="http://schemas.openxmlformats.org/officeDocument/2006/relationships/font" Target="fonts/MerriweatherBlack-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Light-bold.fntdata"/><Relationship Id="rId25" Type="http://schemas.openxmlformats.org/officeDocument/2006/relationships/font" Target="fonts/OpenSansLight-regular.fntdata"/><Relationship Id="rId28" Type="http://schemas.openxmlformats.org/officeDocument/2006/relationships/font" Target="fonts/OpenSansLight-boldItalic.fntdata"/><Relationship Id="rId27" Type="http://schemas.openxmlformats.org/officeDocument/2006/relationships/font" Target="fonts/OpenSansLight-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Note: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To Change the Background Picture Follow the steps below</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200"/>
              <a:buFont typeface="Calibri"/>
              <a:buNone/>
            </a:pPr>
            <a:r>
              <a:rPr lang="en-US"/>
              <a:t>Mouse Right button click&gt;Format Background&gt;Select Picture or Texture File&gt;Click “File” button&gt;Browse and select the image from your computer&gt;Click Insert</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n-US"/>
              <a:t>That’s it. You are Done !!!</a:t>
            </a:r>
            <a:endParaRPr/>
          </a:p>
        </p:txBody>
      </p:sp>
      <p:sp>
        <p:nvSpPr>
          <p:cNvPr id="200" name="Google Shape;2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2: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3: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Note: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To Change the Background Picture Follow the steps below</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200"/>
              <a:buFont typeface="Calibri"/>
              <a:buNone/>
            </a:pPr>
            <a:r>
              <a:rPr lang="en-US"/>
              <a:t>Mouse Right button click&gt;Format Background&gt;Select Picture or Texture File&gt;Click “File” button&gt;Browse and select the image from your computer&gt;Click Insert</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n-US"/>
              <a:t>That’s it. You are Done !!!</a:t>
            </a:r>
            <a:endParaRPr/>
          </a:p>
        </p:txBody>
      </p:sp>
      <p:sp>
        <p:nvSpPr>
          <p:cNvPr id="222" name="Google Shape;22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4: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24a5f01da3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g124a5f01da3_0_8: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24a5f01da3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g124a5f01da3_0_19: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24a5f01da3_0_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g124a5f01da3_0_30: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24a5f01da3_0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2" name="Google Shape;272;g124a5f01da3_0_41: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124a5f01da3_0_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g124a5f01da3_0_50: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p6: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2" name="Google Shape;302;p8: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24a5f01da3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g124a5f01da3_0_64: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24a5f01da3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g124a5f01da3_0_74: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p18: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p19:notes"/>
          <p:cNvSpPr/>
          <p:nvPr>
            <p:ph idx="2" type="sldImg"/>
          </p:nvPr>
        </p:nvSpPr>
        <p:spPr>
          <a:xfrm>
            <a:off x="2271713" y="1143000"/>
            <a:ext cx="23145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type="blank">
  <p:cSld name="BLANK">
    <p:spTree>
      <p:nvGrpSpPr>
        <p:cNvPr id="16" name="Shape 16"/>
        <p:cNvGrpSpPr/>
        <p:nvPr/>
      </p:nvGrpSpPr>
      <p:grpSpPr>
        <a:xfrm>
          <a:off x="0" y="0"/>
          <a:ext cx="0" cy="0"/>
          <a:chOff x="0" y="0"/>
          <a:chExt cx="0" cy="0"/>
        </a:xfrm>
      </p:grpSpPr>
      <p:sp>
        <p:nvSpPr>
          <p:cNvPr id="17" name="Google Shape;17;p21"/>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1"/>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showMasterSp="0">
  <p:cSld name="Title 2">
    <p:spTree>
      <p:nvGrpSpPr>
        <p:cNvPr id="19" name="Shape 19"/>
        <p:cNvGrpSpPr/>
        <p:nvPr/>
      </p:nvGrpSpPr>
      <p:grpSpPr>
        <a:xfrm>
          <a:off x="0" y="0"/>
          <a:ext cx="0" cy="0"/>
          <a:chOff x="0" y="0"/>
          <a:chExt cx="0" cy="0"/>
        </a:xfrm>
      </p:grpSpPr>
      <p:sp>
        <p:nvSpPr>
          <p:cNvPr id="20" name="Google Shape;20;p22"/>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2"/>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2"/>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23" name="Google Shape;23;p22"/>
          <p:cNvSpPr txBox="1"/>
          <p:nvPr>
            <p:ph type="title"/>
          </p:nvPr>
        </p:nvSpPr>
        <p:spPr>
          <a:xfrm>
            <a:off x="878682" y="5087047"/>
            <a:ext cx="5100638" cy="79248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rgbClr val="6D6D6D"/>
              </a:buClr>
              <a:buSzPts val="3500"/>
              <a:buFont typeface="Oswald"/>
              <a:buNone/>
              <a:defRPr sz="3500">
                <a:solidFill>
                  <a:srgbClr val="6D6D6D"/>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2"/>
          <p:cNvSpPr txBox="1"/>
          <p:nvPr>
            <p:ph idx="1" type="body"/>
          </p:nvPr>
        </p:nvSpPr>
        <p:spPr>
          <a:xfrm>
            <a:off x="878682" y="5948680"/>
            <a:ext cx="5100638" cy="5588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500"/>
              <a:buFont typeface="Arial"/>
              <a:buNone/>
              <a:defRPr sz="1500">
                <a:solidFill>
                  <a:srgbClr val="6D6D6D"/>
                </a:solidFill>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showMasterSp="0">
  <p:cSld name="Title 3">
    <p:spTree>
      <p:nvGrpSpPr>
        <p:cNvPr id="25" name="Shape 25"/>
        <p:cNvGrpSpPr/>
        <p:nvPr/>
      </p:nvGrpSpPr>
      <p:grpSpPr>
        <a:xfrm>
          <a:off x="0" y="0"/>
          <a:ext cx="0" cy="0"/>
          <a:chOff x="0" y="0"/>
          <a:chExt cx="0" cy="0"/>
        </a:xfrm>
      </p:grpSpPr>
      <p:sp>
        <p:nvSpPr>
          <p:cNvPr id="26" name="Google Shape;26;p23"/>
          <p:cNvSpPr/>
          <p:nvPr/>
        </p:nvSpPr>
        <p:spPr>
          <a:xfrm>
            <a:off x="0" y="5308600"/>
            <a:ext cx="6858000" cy="3378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 name="Google Shape;27;p23"/>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3"/>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3"/>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30" name="Google Shape;30;p23"/>
          <p:cNvSpPr txBox="1"/>
          <p:nvPr>
            <p:ph type="title"/>
          </p:nvPr>
        </p:nvSpPr>
        <p:spPr>
          <a:xfrm>
            <a:off x="878682" y="6130115"/>
            <a:ext cx="5100638" cy="79248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lt1"/>
              </a:buClr>
              <a:buSzPts val="3500"/>
              <a:buFont typeface="Oswald"/>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3"/>
          <p:cNvSpPr txBox="1"/>
          <p:nvPr>
            <p:ph idx="1" type="body"/>
          </p:nvPr>
        </p:nvSpPr>
        <p:spPr>
          <a:xfrm>
            <a:off x="878682" y="6991750"/>
            <a:ext cx="5100638" cy="5588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1500"/>
              <a:buFont typeface="Arial"/>
              <a:buNone/>
              <a:defRPr sz="1500">
                <a:solidFill>
                  <a:schemeClr val="lt1"/>
                </a:solidFill>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4" showMasterSp="0">
  <p:cSld name="1_Title 4">
    <p:spTree>
      <p:nvGrpSpPr>
        <p:cNvPr id="32" name="Shape 32"/>
        <p:cNvGrpSpPr/>
        <p:nvPr/>
      </p:nvGrpSpPr>
      <p:grpSpPr>
        <a:xfrm>
          <a:off x="0" y="0"/>
          <a:ext cx="0" cy="0"/>
          <a:chOff x="0" y="0"/>
          <a:chExt cx="0" cy="0"/>
        </a:xfrm>
      </p:grpSpPr>
      <p:sp>
        <p:nvSpPr>
          <p:cNvPr id="33" name="Google Shape;33;p24"/>
          <p:cNvSpPr/>
          <p:nvPr/>
        </p:nvSpPr>
        <p:spPr>
          <a:xfrm>
            <a:off x="1749206" y="0"/>
            <a:ext cx="5108794" cy="9144000"/>
          </a:xfrm>
          <a:custGeom>
            <a:rect b="b" l="l" r="r" t="t"/>
            <a:pathLst>
              <a:path extrusionOk="0" h="6858000" w="9082301">
                <a:moveTo>
                  <a:pt x="0" y="0"/>
                </a:moveTo>
                <a:lnTo>
                  <a:pt x="9082301" y="0"/>
                </a:lnTo>
                <a:lnTo>
                  <a:pt x="9082301" y="6858000"/>
                </a:lnTo>
                <a:lnTo>
                  <a:pt x="3043451" y="6858000"/>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 name="Google Shape;34;p24"/>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4"/>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4"/>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37" name="Google Shape;37;p24"/>
          <p:cNvSpPr txBox="1"/>
          <p:nvPr>
            <p:ph type="title"/>
          </p:nvPr>
        </p:nvSpPr>
        <p:spPr>
          <a:xfrm>
            <a:off x="3269064" y="3861784"/>
            <a:ext cx="3117448" cy="79248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500"/>
              <a:buFont typeface="Oswald"/>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4"/>
          <p:cNvSpPr txBox="1"/>
          <p:nvPr>
            <p:ph idx="1" type="body"/>
          </p:nvPr>
        </p:nvSpPr>
        <p:spPr>
          <a:xfrm>
            <a:off x="3269064" y="4723419"/>
            <a:ext cx="3117448" cy="558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500"/>
              <a:buFont typeface="Arial"/>
              <a:buNone/>
              <a:defRPr sz="1500">
                <a:solidFill>
                  <a:schemeClr val="lt1"/>
                </a:solidFill>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9" name="Google Shape;39;p24"/>
          <p:cNvCxnSpPr/>
          <p:nvPr/>
        </p:nvCxnSpPr>
        <p:spPr>
          <a:xfrm>
            <a:off x="3301212" y="4614936"/>
            <a:ext cx="2513678" cy="0"/>
          </a:xfrm>
          <a:prstGeom prst="straightConnector1">
            <a:avLst/>
          </a:prstGeom>
          <a:noFill/>
          <a:ln cap="flat" cmpd="sng" w="9525">
            <a:solidFill>
              <a:schemeClr val="lt1"/>
            </a:solidFill>
            <a:prstDash val="solid"/>
            <a:miter lim="800000"/>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0" name="Shape 40"/>
        <p:cNvGrpSpPr/>
        <p:nvPr/>
      </p:nvGrpSpPr>
      <p:grpSpPr>
        <a:xfrm>
          <a:off x="0" y="0"/>
          <a:ext cx="0" cy="0"/>
          <a:chOff x="0" y="0"/>
          <a:chExt cx="0" cy="0"/>
        </a:xfrm>
      </p:grpSpPr>
      <p:sp>
        <p:nvSpPr>
          <p:cNvPr id="41" name="Google Shape;41;p25"/>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5"/>
          <p:cNvSpPr txBox="1"/>
          <p:nvPr>
            <p:ph idx="1" type="body"/>
          </p:nvPr>
        </p:nvSpPr>
        <p:spPr>
          <a:xfrm>
            <a:off x="471490" y="1981623"/>
            <a:ext cx="5915025"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6D6D6D"/>
              </a:buClr>
              <a:buSzPts val="1800"/>
              <a:buChar char="▪"/>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5"/>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5"/>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5"/>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26"/>
          <p:cNvSpPr/>
          <p:nvPr/>
        </p:nvSpPr>
        <p:spPr>
          <a:xfrm flipH="1" rot="-8445917">
            <a:off x="3563137" y="2301290"/>
            <a:ext cx="317260" cy="309639"/>
          </a:xfrm>
          <a:prstGeom prst="triangle">
            <a:avLst>
              <a:gd fmla="val 0" name="adj"/>
            </a:avLst>
          </a:prstGeom>
          <a:solidFill>
            <a:srgbClr val="BB47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 name="Google Shape;48;p26"/>
          <p:cNvSpPr/>
          <p:nvPr/>
        </p:nvSpPr>
        <p:spPr>
          <a:xfrm flipH="1" rot="-8445917">
            <a:off x="477930" y="2301290"/>
            <a:ext cx="317260" cy="309639"/>
          </a:xfrm>
          <a:prstGeom prst="triangle">
            <a:avLst>
              <a:gd fmla="val 0" name="adj"/>
            </a:avLst>
          </a:prstGeom>
          <a:solidFill>
            <a:srgbClr val="BB47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 name="Google Shape;49;p26"/>
          <p:cNvSpPr txBox="1"/>
          <p:nvPr>
            <p:ph type="title"/>
          </p:nvPr>
        </p:nvSpPr>
        <p:spPr>
          <a:xfrm>
            <a:off x="472382"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6"/>
          <p:cNvSpPr txBox="1"/>
          <p:nvPr>
            <p:ph idx="1" type="body"/>
          </p:nvPr>
        </p:nvSpPr>
        <p:spPr>
          <a:xfrm>
            <a:off x="472381" y="1849880"/>
            <a:ext cx="2828925" cy="487680"/>
          </a:xfrm>
          <a:prstGeom prst="rect">
            <a:avLst/>
          </a:prstGeom>
          <a:solidFill>
            <a:schemeClr val="accent1"/>
          </a:solid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sz="2000" cap="none">
                <a:solidFill>
                  <a:schemeClr val="lt1"/>
                </a:solidFill>
                <a:latin typeface="Oswald"/>
                <a:ea typeface="Oswald"/>
                <a:cs typeface="Oswald"/>
                <a:sym typeface="Oswald"/>
              </a:defRPr>
            </a:lvl1pPr>
            <a:lvl2pPr indent="-228600" lvl="1" marL="914400" algn="l">
              <a:lnSpc>
                <a:spcPct val="90000"/>
              </a:lnSpc>
              <a:spcBef>
                <a:spcPts val="500"/>
              </a:spcBef>
              <a:spcAft>
                <a:spcPts val="0"/>
              </a:spcAft>
              <a:buClr>
                <a:srgbClr val="6D6D6D"/>
              </a:buClr>
              <a:buSzPts val="2000"/>
              <a:buNone/>
              <a:defRPr b="1" sz="2000"/>
            </a:lvl2pPr>
            <a:lvl3pPr indent="-228600" lvl="2" marL="1371600" algn="l">
              <a:lnSpc>
                <a:spcPct val="90000"/>
              </a:lnSpc>
              <a:spcBef>
                <a:spcPts val="500"/>
              </a:spcBef>
              <a:spcAft>
                <a:spcPts val="0"/>
              </a:spcAft>
              <a:buClr>
                <a:srgbClr val="6D6D6D"/>
              </a:buClr>
              <a:buSzPts val="1800"/>
              <a:buNone/>
              <a:defRPr b="1" sz="1800"/>
            </a:lvl3pPr>
            <a:lvl4pPr indent="-228600" lvl="3" marL="1828800" algn="l">
              <a:lnSpc>
                <a:spcPct val="90000"/>
              </a:lnSpc>
              <a:spcBef>
                <a:spcPts val="500"/>
              </a:spcBef>
              <a:spcAft>
                <a:spcPts val="0"/>
              </a:spcAft>
              <a:buClr>
                <a:srgbClr val="6D6D6D"/>
              </a:buClr>
              <a:buSzPts val="1600"/>
              <a:buNone/>
              <a:defRPr b="1" sz="1600"/>
            </a:lvl4pPr>
            <a:lvl5pPr indent="-228600" lvl="4" marL="2286000" algn="l">
              <a:lnSpc>
                <a:spcPct val="90000"/>
              </a:lnSpc>
              <a:spcBef>
                <a:spcPts val="500"/>
              </a:spcBef>
              <a:spcAft>
                <a:spcPts val="0"/>
              </a:spcAft>
              <a:buClr>
                <a:srgbClr val="6D6D6D"/>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26"/>
          <p:cNvSpPr txBox="1"/>
          <p:nvPr>
            <p:ph idx="2" type="body"/>
          </p:nvPr>
        </p:nvSpPr>
        <p:spPr>
          <a:xfrm>
            <a:off x="472381" y="2705691"/>
            <a:ext cx="2828925" cy="491278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6D6D6D"/>
              </a:buClr>
              <a:buSzPts val="1800"/>
              <a:buChar char="▪"/>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26"/>
          <p:cNvSpPr txBox="1"/>
          <p:nvPr>
            <p:ph idx="3" type="body"/>
          </p:nvPr>
        </p:nvSpPr>
        <p:spPr>
          <a:xfrm>
            <a:off x="3557591" y="1849880"/>
            <a:ext cx="2828925" cy="487680"/>
          </a:xfrm>
          <a:prstGeom prst="rect">
            <a:avLst/>
          </a:prstGeom>
          <a:solidFill>
            <a:schemeClr val="accent1"/>
          </a:solid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sz="2000" cap="none">
                <a:solidFill>
                  <a:schemeClr val="lt1"/>
                </a:solidFill>
                <a:latin typeface="Oswald"/>
                <a:ea typeface="Oswald"/>
                <a:cs typeface="Oswald"/>
                <a:sym typeface="Oswald"/>
              </a:defRPr>
            </a:lvl1pPr>
            <a:lvl2pPr indent="-228600" lvl="1" marL="914400" algn="l">
              <a:lnSpc>
                <a:spcPct val="90000"/>
              </a:lnSpc>
              <a:spcBef>
                <a:spcPts val="500"/>
              </a:spcBef>
              <a:spcAft>
                <a:spcPts val="0"/>
              </a:spcAft>
              <a:buClr>
                <a:srgbClr val="6D6D6D"/>
              </a:buClr>
              <a:buSzPts val="2000"/>
              <a:buNone/>
              <a:defRPr b="1" sz="2000"/>
            </a:lvl2pPr>
            <a:lvl3pPr indent="-228600" lvl="2" marL="1371600" algn="l">
              <a:lnSpc>
                <a:spcPct val="90000"/>
              </a:lnSpc>
              <a:spcBef>
                <a:spcPts val="500"/>
              </a:spcBef>
              <a:spcAft>
                <a:spcPts val="0"/>
              </a:spcAft>
              <a:buClr>
                <a:srgbClr val="6D6D6D"/>
              </a:buClr>
              <a:buSzPts val="1800"/>
              <a:buNone/>
              <a:defRPr b="1" sz="1800"/>
            </a:lvl3pPr>
            <a:lvl4pPr indent="-228600" lvl="3" marL="1828800" algn="l">
              <a:lnSpc>
                <a:spcPct val="90000"/>
              </a:lnSpc>
              <a:spcBef>
                <a:spcPts val="500"/>
              </a:spcBef>
              <a:spcAft>
                <a:spcPts val="0"/>
              </a:spcAft>
              <a:buClr>
                <a:srgbClr val="6D6D6D"/>
              </a:buClr>
              <a:buSzPts val="1600"/>
              <a:buNone/>
              <a:defRPr b="1" sz="1600"/>
            </a:lvl4pPr>
            <a:lvl5pPr indent="-228600" lvl="4" marL="2286000" algn="l">
              <a:lnSpc>
                <a:spcPct val="90000"/>
              </a:lnSpc>
              <a:spcBef>
                <a:spcPts val="500"/>
              </a:spcBef>
              <a:spcAft>
                <a:spcPts val="0"/>
              </a:spcAft>
              <a:buClr>
                <a:srgbClr val="6D6D6D"/>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26"/>
          <p:cNvSpPr txBox="1"/>
          <p:nvPr>
            <p:ph idx="4" type="body"/>
          </p:nvPr>
        </p:nvSpPr>
        <p:spPr>
          <a:xfrm>
            <a:off x="3557591" y="2705691"/>
            <a:ext cx="2828925" cy="491278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6D6D6D"/>
              </a:buClr>
              <a:buSzPts val="1800"/>
              <a:buChar char="▪"/>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26"/>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6"/>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ulti Project">
  <p:cSld name="Multi Project">
    <p:spTree>
      <p:nvGrpSpPr>
        <p:cNvPr id="57" name="Shape 57"/>
        <p:cNvGrpSpPr/>
        <p:nvPr/>
      </p:nvGrpSpPr>
      <p:grpSpPr>
        <a:xfrm>
          <a:off x="0" y="0"/>
          <a:ext cx="0" cy="0"/>
          <a:chOff x="0" y="0"/>
          <a:chExt cx="0" cy="0"/>
        </a:xfrm>
      </p:grpSpPr>
      <p:sp>
        <p:nvSpPr>
          <p:cNvPr id="58" name="Google Shape;58;p27"/>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7"/>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7"/>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7"/>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62" name="Google Shape;62;p27"/>
          <p:cNvSpPr/>
          <p:nvPr/>
        </p:nvSpPr>
        <p:spPr>
          <a:xfrm>
            <a:off x="471490" y="1882965"/>
            <a:ext cx="1414463" cy="4385187"/>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 name="Google Shape;63;p27"/>
          <p:cNvSpPr/>
          <p:nvPr>
            <p:ph idx="2" type="pic"/>
          </p:nvPr>
        </p:nvSpPr>
        <p:spPr>
          <a:xfrm>
            <a:off x="471490" y="1879640"/>
            <a:ext cx="1414463" cy="2438400"/>
          </a:xfrm>
          <a:prstGeom prst="rect">
            <a:avLst/>
          </a:prstGeom>
          <a:noFill/>
          <a:ln>
            <a:noFill/>
          </a:ln>
        </p:spPr>
      </p:sp>
      <p:sp>
        <p:nvSpPr>
          <p:cNvPr id="64" name="Google Shape;64;p27"/>
          <p:cNvSpPr/>
          <p:nvPr/>
        </p:nvSpPr>
        <p:spPr>
          <a:xfrm>
            <a:off x="1971679" y="1882965"/>
            <a:ext cx="1414463" cy="438518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5" name="Google Shape;65;p27"/>
          <p:cNvSpPr/>
          <p:nvPr/>
        </p:nvSpPr>
        <p:spPr>
          <a:xfrm>
            <a:off x="4971965" y="1882965"/>
            <a:ext cx="1414463" cy="4385187"/>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6" name="Google Shape;66;p27"/>
          <p:cNvSpPr/>
          <p:nvPr>
            <p:ph idx="3" type="pic"/>
          </p:nvPr>
        </p:nvSpPr>
        <p:spPr>
          <a:xfrm>
            <a:off x="1971679" y="1879640"/>
            <a:ext cx="1414463" cy="2438400"/>
          </a:xfrm>
          <a:prstGeom prst="rect">
            <a:avLst/>
          </a:prstGeom>
          <a:noFill/>
          <a:ln>
            <a:noFill/>
          </a:ln>
        </p:spPr>
      </p:sp>
      <p:sp>
        <p:nvSpPr>
          <p:cNvPr id="67" name="Google Shape;67;p27"/>
          <p:cNvSpPr/>
          <p:nvPr>
            <p:ph idx="4" type="pic"/>
          </p:nvPr>
        </p:nvSpPr>
        <p:spPr>
          <a:xfrm>
            <a:off x="4971965" y="1879640"/>
            <a:ext cx="1414463" cy="2438400"/>
          </a:xfrm>
          <a:prstGeom prst="rect">
            <a:avLst/>
          </a:prstGeom>
          <a:noFill/>
          <a:ln>
            <a:noFill/>
          </a:ln>
        </p:spPr>
      </p:sp>
      <p:sp>
        <p:nvSpPr>
          <p:cNvPr id="68" name="Google Shape;68;p27"/>
          <p:cNvSpPr txBox="1"/>
          <p:nvPr>
            <p:ph idx="1" type="body"/>
          </p:nvPr>
        </p:nvSpPr>
        <p:spPr>
          <a:xfrm>
            <a:off x="471580" y="4711908"/>
            <a:ext cx="1414463" cy="710283"/>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rgbClr val="6D6D6D"/>
              </a:buClr>
              <a:buSzPts val="2500"/>
              <a:buNone/>
              <a:defRPr sz="2500" cap="none">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27"/>
          <p:cNvSpPr txBox="1"/>
          <p:nvPr>
            <p:ph idx="5" type="body"/>
          </p:nvPr>
        </p:nvSpPr>
        <p:spPr>
          <a:xfrm>
            <a:off x="1971679" y="4711908"/>
            <a:ext cx="1414463" cy="710283"/>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500"/>
              <a:buNone/>
              <a:defRPr sz="2500" cap="none">
                <a:solidFill>
                  <a:schemeClr val="lt1"/>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7"/>
          <p:cNvSpPr txBox="1"/>
          <p:nvPr>
            <p:ph idx="6" type="body"/>
          </p:nvPr>
        </p:nvSpPr>
        <p:spPr>
          <a:xfrm>
            <a:off x="4971965" y="4711908"/>
            <a:ext cx="1414463" cy="710283"/>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rgbClr val="6D6D6D"/>
              </a:buClr>
              <a:buSzPts val="2500"/>
              <a:buNone/>
              <a:defRPr sz="2500" cap="none">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7"/>
          <p:cNvSpPr/>
          <p:nvPr/>
        </p:nvSpPr>
        <p:spPr>
          <a:xfrm>
            <a:off x="3471866" y="1882965"/>
            <a:ext cx="1414463" cy="4385187"/>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2" name="Google Shape;72;p27"/>
          <p:cNvSpPr/>
          <p:nvPr>
            <p:ph idx="7" type="pic"/>
          </p:nvPr>
        </p:nvSpPr>
        <p:spPr>
          <a:xfrm>
            <a:off x="3471777" y="1879640"/>
            <a:ext cx="1414463" cy="2438400"/>
          </a:xfrm>
          <a:prstGeom prst="rect">
            <a:avLst/>
          </a:prstGeom>
          <a:noFill/>
          <a:ln>
            <a:noFill/>
          </a:ln>
        </p:spPr>
      </p:sp>
      <p:sp>
        <p:nvSpPr>
          <p:cNvPr id="73" name="Google Shape;73;p27"/>
          <p:cNvSpPr txBox="1"/>
          <p:nvPr>
            <p:ph idx="8" type="body"/>
          </p:nvPr>
        </p:nvSpPr>
        <p:spPr>
          <a:xfrm>
            <a:off x="3471777" y="4711908"/>
            <a:ext cx="1414463" cy="710283"/>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rgbClr val="6D6D6D"/>
              </a:buClr>
              <a:buSzPts val="2500"/>
              <a:buNone/>
              <a:defRPr sz="2500" cap="none">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Project">
  <p:cSld name="Single Project">
    <p:spTree>
      <p:nvGrpSpPr>
        <p:cNvPr id="74" name="Shape 74"/>
        <p:cNvGrpSpPr/>
        <p:nvPr/>
      </p:nvGrpSpPr>
      <p:grpSpPr>
        <a:xfrm>
          <a:off x="0" y="0"/>
          <a:ext cx="0" cy="0"/>
          <a:chOff x="0" y="0"/>
          <a:chExt cx="0" cy="0"/>
        </a:xfrm>
      </p:grpSpPr>
      <p:sp>
        <p:nvSpPr>
          <p:cNvPr id="75" name="Google Shape;75;p28"/>
          <p:cNvSpPr/>
          <p:nvPr>
            <p:ph idx="2" type="pic"/>
          </p:nvPr>
        </p:nvSpPr>
        <p:spPr>
          <a:xfrm>
            <a:off x="-8234" y="0"/>
            <a:ext cx="3438948" cy="9144000"/>
          </a:xfrm>
          <a:prstGeom prst="rect">
            <a:avLst/>
          </a:prstGeom>
          <a:noFill/>
          <a:ln>
            <a:noFill/>
          </a:ln>
        </p:spPr>
      </p:sp>
      <p:sp>
        <p:nvSpPr>
          <p:cNvPr id="76" name="Google Shape;76;p28"/>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8"/>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8"/>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79" name="Shape 79"/>
        <p:cNvGrpSpPr/>
        <p:nvPr/>
      </p:nvGrpSpPr>
      <p:grpSpPr>
        <a:xfrm>
          <a:off x="0" y="0"/>
          <a:ext cx="0" cy="0"/>
          <a:chOff x="0" y="0"/>
          <a:chExt cx="0" cy="0"/>
        </a:xfrm>
      </p:grpSpPr>
      <p:sp>
        <p:nvSpPr>
          <p:cNvPr id="80" name="Google Shape;80;p29"/>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9"/>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9"/>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9"/>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84" name="Google Shape;84;p29"/>
          <p:cNvSpPr/>
          <p:nvPr/>
        </p:nvSpPr>
        <p:spPr>
          <a:xfrm>
            <a:off x="468359" y="2093471"/>
            <a:ext cx="976401" cy="2314432"/>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 name="Google Shape;85;p29"/>
          <p:cNvSpPr/>
          <p:nvPr>
            <p:ph idx="2" type="pic"/>
          </p:nvPr>
        </p:nvSpPr>
        <p:spPr>
          <a:xfrm>
            <a:off x="498788" y="2165599"/>
            <a:ext cx="915543" cy="2170176"/>
          </a:xfrm>
          <a:prstGeom prst="ellipse">
            <a:avLst/>
          </a:prstGeom>
          <a:noFill/>
          <a:ln>
            <a:noFill/>
          </a:ln>
        </p:spPr>
      </p:sp>
      <p:sp>
        <p:nvSpPr>
          <p:cNvPr id="86" name="Google Shape;86;p29"/>
          <p:cNvSpPr txBox="1"/>
          <p:nvPr>
            <p:ph idx="1" type="body"/>
          </p:nvPr>
        </p:nvSpPr>
        <p:spPr>
          <a:xfrm>
            <a:off x="264758" y="4916460"/>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2000"/>
              <a:buNone/>
              <a:defRPr sz="20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9"/>
          <p:cNvSpPr txBox="1"/>
          <p:nvPr>
            <p:ph idx="3" type="body"/>
          </p:nvPr>
        </p:nvSpPr>
        <p:spPr>
          <a:xfrm>
            <a:off x="264758" y="5320736"/>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9"/>
          <p:cNvSpPr txBox="1"/>
          <p:nvPr>
            <p:ph idx="4" type="body"/>
          </p:nvPr>
        </p:nvSpPr>
        <p:spPr>
          <a:xfrm>
            <a:off x="264758" y="5754695"/>
            <a:ext cx="1383602" cy="1353312"/>
          </a:xfrm>
          <a:prstGeom prst="rect">
            <a:avLst/>
          </a:prstGeom>
          <a:noFill/>
          <a:ln>
            <a:noFill/>
          </a:ln>
        </p:spPr>
        <p:txBody>
          <a:bodyPr anchorCtr="0" anchor="t" bIns="45700" lIns="91425" spcFirstLastPara="1" rIns="91425" wrap="square" tIns="45700">
            <a:normAutofit/>
          </a:bodyPr>
          <a:lstStyle>
            <a:lvl1pPr indent="-228600" lvl="0" marL="457200" algn="just">
              <a:lnSpc>
                <a:spcPct val="100000"/>
              </a:lnSpc>
              <a:spcBef>
                <a:spcPts val="1000"/>
              </a:spcBef>
              <a:spcAft>
                <a:spcPts val="0"/>
              </a:spcAft>
              <a:buClr>
                <a:srgbClr val="6D6D6D"/>
              </a:buClr>
              <a:buSzPts val="1200"/>
              <a:buNone/>
              <a:defRPr sz="1200">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9"/>
          <p:cNvSpPr/>
          <p:nvPr/>
        </p:nvSpPr>
        <p:spPr>
          <a:xfrm>
            <a:off x="2116601" y="2093471"/>
            <a:ext cx="976401" cy="2314432"/>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29"/>
          <p:cNvSpPr/>
          <p:nvPr>
            <p:ph idx="5" type="pic"/>
          </p:nvPr>
        </p:nvSpPr>
        <p:spPr>
          <a:xfrm>
            <a:off x="2147030" y="2165599"/>
            <a:ext cx="915543" cy="2170176"/>
          </a:xfrm>
          <a:prstGeom prst="ellipse">
            <a:avLst/>
          </a:prstGeom>
          <a:noFill/>
          <a:ln>
            <a:noFill/>
          </a:ln>
        </p:spPr>
      </p:sp>
      <p:sp>
        <p:nvSpPr>
          <p:cNvPr id="91" name="Google Shape;91;p29"/>
          <p:cNvSpPr txBox="1"/>
          <p:nvPr>
            <p:ph idx="6" type="body"/>
          </p:nvPr>
        </p:nvSpPr>
        <p:spPr>
          <a:xfrm>
            <a:off x="1912999" y="4916460"/>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2000"/>
              <a:buNone/>
              <a:defRPr sz="20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9"/>
          <p:cNvSpPr txBox="1"/>
          <p:nvPr>
            <p:ph idx="7" type="body"/>
          </p:nvPr>
        </p:nvSpPr>
        <p:spPr>
          <a:xfrm>
            <a:off x="1912999" y="5320736"/>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9"/>
          <p:cNvSpPr txBox="1"/>
          <p:nvPr>
            <p:ph idx="8" type="body"/>
          </p:nvPr>
        </p:nvSpPr>
        <p:spPr>
          <a:xfrm>
            <a:off x="1912999" y="5754695"/>
            <a:ext cx="1383602" cy="1353312"/>
          </a:xfrm>
          <a:prstGeom prst="rect">
            <a:avLst/>
          </a:prstGeom>
          <a:noFill/>
          <a:ln>
            <a:noFill/>
          </a:ln>
        </p:spPr>
        <p:txBody>
          <a:bodyPr anchorCtr="0" anchor="t" bIns="45700" lIns="91425" spcFirstLastPara="1" rIns="91425" wrap="square" tIns="45700">
            <a:normAutofit/>
          </a:bodyPr>
          <a:lstStyle>
            <a:lvl1pPr indent="-228600" lvl="0" marL="457200" algn="just">
              <a:lnSpc>
                <a:spcPct val="100000"/>
              </a:lnSpc>
              <a:spcBef>
                <a:spcPts val="1000"/>
              </a:spcBef>
              <a:spcAft>
                <a:spcPts val="0"/>
              </a:spcAft>
              <a:buClr>
                <a:srgbClr val="6D6D6D"/>
              </a:buClr>
              <a:buSzPts val="1200"/>
              <a:buNone/>
              <a:defRPr sz="1200">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9"/>
          <p:cNvSpPr/>
          <p:nvPr/>
        </p:nvSpPr>
        <p:spPr>
          <a:xfrm>
            <a:off x="3764803" y="2093471"/>
            <a:ext cx="976401" cy="2314432"/>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5" name="Google Shape;95;p29"/>
          <p:cNvSpPr/>
          <p:nvPr>
            <p:ph idx="9" type="pic"/>
          </p:nvPr>
        </p:nvSpPr>
        <p:spPr>
          <a:xfrm>
            <a:off x="3795232" y="2165599"/>
            <a:ext cx="915543" cy="2170176"/>
          </a:xfrm>
          <a:prstGeom prst="ellipse">
            <a:avLst/>
          </a:prstGeom>
          <a:noFill/>
          <a:ln>
            <a:noFill/>
          </a:ln>
        </p:spPr>
      </p:sp>
      <p:sp>
        <p:nvSpPr>
          <p:cNvPr id="96" name="Google Shape;96;p29"/>
          <p:cNvSpPr txBox="1"/>
          <p:nvPr>
            <p:ph idx="13" type="body"/>
          </p:nvPr>
        </p:nvSpPr>
        <p:spPr>
          <a:xfrm>
            <a:off x="3561201" y="4916460"/>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2000"/>
              <a:buNone/>
              <a:defRPr sz="20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29"/>
          <p:cNvSpPr txBox="1"/>
          <p:nvPr>
            <p:ph idx="14" type="body"/>
          </p:nvPr>
        </p:nvSpPr>
        <p:spPr>
          <a:xfrm>
            <a:off x="3561201" y="5320736"/>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29"/>
          <p:cNvSpPr txBox="1"/>
          <p:nvPr>
            <p:ph idx="15" type="body"/>
          </p:nvPr>
        </p:nvSpPr>
        <p:spPr>
          <a:xfrm>
            <a:off x="3561201" y="5754695"/>
            <a:ext cx="1383602" cy="1353312"/>
          </a:xfrm>
          <a:prstGeom prst="rect">
            <a:avLst/>
          </a:prstGeom>
          <a:noFill/>
          <a:ln>
            <a:noFill/>
          </a:ln>
        </p:spPr>
        <p:txBody>
          <a:bodyPr anchorCtr="0" anchor="t" bIns="45700" lIns="91425" spcFirstLastPara="1" rIns="91425" wrap="square" tIns="45700">
            <a:normAutofit/>
          </a:bodyPr>
          <a:lstStyle>
            <a:lvl1pPr indent="-228600" lvl="0" marL="457200" algn="just">
              <a:lnSpc>
                <a:spcPct val="100000"/>
              </a:lnSpc>
              <a:spcBef>
                <a:spcPts val="1000"/>
              </a:spcBef>
              <a:spcAft>
                <a:spcPts val="0"/>
              </a:spcAft>
              <a:buClr>
                <a:srgbClr val="6D6D6D"/>
              </a:buClr>
              <a:buSzPts val="1200"/>
              <a:buNone/>
              <a:defRPr sz="1200">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29"/>
          <p:cNvSpPr/>
          <p:nvPr/>
        </p:nvSpPr>
        <p:spPr>
          <a:xfrm>
            <a:off x="5412968" y="2093471"/>
            <a:ext cx="976401" cy="2314432"/>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0" name="Google Shape;100;p29"/>
          <p:cNvSpPr/>
          <p:nvPr>
            <p:ph idx="16" type="pic"/>
          </p:nvPr>
        </p:nvSpPr>
        <p:spPr>
          <a:xfrm>
            <a:off x="5443397" y="2165599"/>
            <a:ext cx="915543" cy="2170176"/>
          </a:xfrm>
          <a:prstGeom prst="ellipse">
            <a:avLst/>
          </a:prstGeom>
          <a:noFill/>
          <a:ln>
            <a:noFill/>
          </a:ln>
        </p:spPr>
      </p:sp>
      <p:sp>
        <p:nvSpPr>
          <p:cNvPr id="101" name="Google Shape;101;p29"/>
          <p:cNvSpPr txBox="1"/>
          <p:nvPr>
            <p:ph idx="17" type="body"/>
          </p:nvPr>
        </p:nvSpPr>
        <p:spPr>
          <a:xfrm>
            <a:off x="5209365" y="4916460"/>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2000"/>
              <a:buNone/>
              <a:defRPr sz="20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29"/>
          <p:cNvSpPr txBox="1"/>
          <p:nvPr>
            <p:ph idx="18" type="body"/>
          </p:nvPr>
        </p:nvSpPr>
        <p:spPr>
          <a:xfrm>
            <a:off x="5209365" y="5320736"/>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29"/>
          <p:cNvSpPr txBox="1"/>
          <p:nvPr>
            <p:ph idx="19" type="body"/>
          </p:nvPr>
        </p:nvSpPr>
        <p:spPr>
          <a:xfrm>
            <a:off x="5209365" y="5754695"/>
            <a:ext cx="1383602" cy="1353312"/>
          </a:xfrm>
          <a:prstGeom prst="rect">
            <a:avLst/>
          </a:prstGeom>
          <a:noFill/>
          <a:ln>
            <a:noFill/>
          </a:ln>
        </p:spPr>
        <p:txBody>
          <a:bodyPr anchorCtr="0" anchor="t" bIns="45700" lIns="91425" spcFirstLastPara="1" rIns="91425" wrap="square" tIns="45700">
            <a:normAutofit/>
          </a:bodyPr>
          <a:lstStyle>
            <a:lvl1pPr indent="-228600" lvl="0" marL="457200" algn="just">
              <a:lnSpc>
                <a:spcPct val="100000"/>
              </a:lnSpc>
              <a:spcBef>
                <a:spcPts val="1000"/>
              </a:spcBef>
              <a:spcAft>
                <a:spcPts val="0"/>
              </a:spcAft>
              <a:buClr>
                <a:srgbClr val="6D6D6D"/>
              </a:buClr>
              <a:buSzPts val="1200"/>
              <a:buNone/>
              <a:defRPr sz="1200">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342900" lvl="4" marL="2286000" algn="l">
              <a:lnSpc>
                <a:spcPct val="90000"/>
              </a:lnSpc>
              <a:spcBef>
                <a:spcPts val="500"/>
              </a:spcBef>
              <a:spcAft>
                <a:spcPts val="0"/>
              </a:spcAft>
              <a:buClr>
                <a:srgbClr val="6D6D6D"/>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2">
  <p:cSld name="Team 2">
    <p:spTree>
      <p:nvGrpSpPr>
        <p:cNvPr id="104" name="Shape 104"/>
        <p:cNvGrpSpPr/>
        <p:nvPr/>
      </p:nvGrpSpPr>
      <p:grpSpPr>
        <a:xfrm>
          <a:off x="0" y="0"/>
          <a:ext cx="0" cy="0"/>
          <a:chOff x="0" y="0"/>
          <a:chExt cx="0" cy="0"/>
        </a:xfrm>
      </p:grpSpPr>
      <p:sp>
        <p:nvSpPr>
          <p:cNvPr id="105" name="Google Shape;105;p30"/>
          <p:cNvSpPr/>
          <p:nvPr>
            <p:ph idx="2" type="pic"/>
          </p:nvPr>
        </p:nvSpPr>
        <p:spPr>
          <a:xfrm>
            <a:off x="5443397" y="1674696"/>
            <a:ext cx="915543" cy="2170176"/>
          </a:xfrm>
          <a:prstGeom prst="roundRect">
            <a:avLst>
              <a:gd fmla="val 2232" name="adj"/>
            </a:avLst>
          </a:prstGeom>
          <a:noFill/>
          <a:ln>
            <a:noFill/>
          </a:ln>
        </p:spPr>
      </p:sp>
      <p:sp>
        <p:nvSpPr>
          <p:cNvPr id="106" name="Google Shape;106;p30"/>
          <p:cNvSpPr/>
          <p:nvPr/>
        </p:nvSpPr>
        <p:spPr>
          <a:xfrm>
            <a:off x="5412968" y="1602568"/>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p30"/>
          <p:cNvSpPr/>
          <p:nvPr>
            <p:ph idx="3" type="pic"/>
          </p:nvPr>
        </p:nvSpPr>
        <p:spPr>
          <a:xfrm>
            <a:off x="3795232" y="1674696"/>
            <a:ext cx="915543" cy="2170176"/>
          </a:xfrm>
          <a:prstGeom prst="roundRect">
            <a:avLst>
              <a:gd fmla="val 2232" name="adj"/>
            </a:avLst>
          </a:prstGeom>
          <a:noFill/>
          <a:ln>
            <a:noFill/>
          </a:ln>
        </p:spPr>
      </p:sp>
      <p:sp>
        <p:nvSpPr>
          <p:cNvPr id="108" name="Google Shape;108;p30"/>
          <p:cNvSpPr/>
          <p:nvPr/>
        </p:nvSpPr>
        <p:spPr>
          <a:xfrm>
            <a:off x="3764803" y="1602568"/>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9" name="Google Shape;109;p30"/>
          <p:cNvSpPr/>
          <p:nvPr/>
        </p:nvSpPr>
        <p:spPr>
          <a:xfrm>
            <a:off x="2116524" y="1602568"/>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0" name="Google Shape;110;p30"/>
          <p:cNvSpPr/>
          <p:nvPr>
            <p:ph idx="4" type="pic"/>
          </p:nvPr>
        </p:nvSpPr>
        <p:spPr>
          <a:xfrm>
            <a:off x="2146953" y="1674696"/>
            <a:ext cx="915543" cy="2170176"/>
          </a:xfrm>
          <a:prstGeom prst="roundRect">
            <a:avLst>
              <a:gd fmla="val 2232" name="adj"/>
            </a:avLst>
          </a:prstGeom>
          <a:noFill/>
          <a:ln>
            <a:noFill/>
          </a:ln>
        </p:spPr>
      </p:sp>
      <p:sp>
        <p:nvSpPr>
          <p:cNvPr id="111" name="Google Shape;111;p30"/>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0"/>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0"/>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0"/>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115" name="Google Shape;115;p30"/>
          <p:cNvSpPr/>
          <p:nvPr/>
        </p:nvSpPr>
        <p:spPr>
          <a:xfrm>
            <a:off x="468359" y="1602568"/>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30"/>
          <p:cNvSpPr/>
          <p:nvPr>
            <p:ph idx="5" type="pic"/>
          </p:nvPr>
        </p:nvSpPr>
        <p:spPr>
          <a:xfrm>
            <a:off x="498788" y="1674696"/>
            <a:ext cx="915543" cy="2170176"/>
          </a:xfrm>
          <a:prstGeom prst="roundRect">
            <a:avLst>
              <a:gd fmla="val 2232" name="adj"/>
            </a:avLst>
          </a:prstGeom>
          <a:noFill/>
          <a:ln>
            <a:noFill/>
          </a:ln>
        </p:spPr>
      </p:sp>
      <p:sp>
        <p:nvSpPr>
          <p:cNvPr id="117" name="Google Shape;117;p30"/>
          <p:cNvSpPr txBox="1"/>
          <p:nvPr>
            <p:ph idx="1" type="body"/>
          </p:nvPr>
        </p:nvSpPr>
        <p:spPr>
          <a:xfrm>
            <a:off x="264758" y="393271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30"/>
          <p:cNvSpPr txBox="1"/>
          <p:nvPr>
            <p:ph idx="6" type="body"/>
          </p:nvPr>
        </p:nvSpPr>
        <p:spPr>
          <a:xfrm>
            <a:off x="264758" y="424600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30"/>
          <p:cNvSpPr txBox="1"/>
          <p:nvPr>
            <p:ph idx="7" type="body"/>
          </p:nvPr>
        </p:nvSpPr>
        <p:spPr>
          <a:xfrm>
            <a:off x="1912999" y="393271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30"/>
          <p:cNvSpPr txBox="1"/>
          <p:nvPr>
            <p:ph idx="8" type="body"/>
          </p:nvPr>
        </p:nvSpPr>
        <p:spPr>
          <a:xfrm>
            <a:off x="1912999" y="424600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30"/>
          <p:cNvSpPr txBox="1"/>
          <p:nvPr>
            <p:ph idx="9" type="body"/>
          </p:nvPr>
        </p:nvSpPr>
        <p:spPr>
          <a:xfrm>
            <a:off x="3561201" y="393271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30"/>
          <p:cNvSpPr txBox="1"/>
          <p:nvPr>
            <p:ph idx="13" type="body"/>
          </p:nvPr>
        </p:nvSpPr>
        <p:spPr>
          <a:xfrm>
            <a:off x="3561201" y="424600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30"/>
          <p:cNvSpPr txBox="1"/>
          <p:nvPr>
            <p:ph idx="14" type="body"/>
          </p:nvPr>
        </p:nvSpPr>
        <p:spPr>
          <a:xfrm>
            <a:off x="5209365" y="393271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30"/>
          <p:cNvSpPr txBox="1"/>
          <p:nvPr>
            <p:ph idx="15" type="body"/>
          </p:nvPr>
        </p:nvSpPr>
        <p:spPr>
          <a:xfrm>
            <a:off x="5209365" y="424600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30"/>
          <p:cNvSpPr/>
          <p:nvPr>
            <p:ph idx="16" type="pic"/>
          </p:nvPr>
        </p:nvSpPr>
        <p:spPr>
          <a:xfrm>
            <a:off x="5443397" y="4855416"/>
            <a:ext cx="915543" cy="2170176"/>
          </a:xfrm>
          <a:prstGeom prst="roundRect">
            <a:avLst>
              <a:gd fmla="val 2232" name="adj"/>
            </a:avLst>
          </a:prstGeom>
          <a:noFill/>
          <a:ln>
            <a:noFill/>
          </a:ln>
        </p:spPr>
      </p:sp>
      <p:sp>
        <p:nvSpPr>
          <p:cNvPr id="126" name="Google Shape;126;p30"/>
          <p:cNvSpPr/>
          <p:nvPr/>
        </p:nvSpPr>
        <p:spPr>
          <a:xfrm>
            <a:off x="5412968" y="4783290"/>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7" name="Google Shape;127;p30"/>
          <p:cNvSpPr/>
          <p:nvPr>
            <p:ph idx="17" type="pic"/>
          </p:nvPr>
        </p:nvSpPr>
        <p:spPr>
          <a:xfrm>
            <a:off x="3795232" y="4855416"/>
            <a:ext cx="915543" cy="2170176"/>
          </a:xfrm>
          <a:prstGeom prst="roundRect">
            <a:avLst>
              <a:gd fmla="val 2232" name="adj"/>
            </a:avLst>
          </a:prstGeom>
          <a:noFill/>
          <a:ln>
            <a:noFill/>
          </a:ln>
        </p:spPr>
      </p:sp>
      <p:sp>
        <p:nvSpPr>
          <p:cNvPr id="128" name="Google Shape;128;p30"/>
          <p:cNvSpPr/>
          <p:nvPr/>
        </p:nvSpPr>
        <p:spPr>
          <a:xfrm>
            <a:off x="3764803" y="4783290"/>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p30"/>
          <p:cNvSpPr/>
          <p:nvPr/>
        </p:nvSpPr>
        <p:spPr>
          <a:xfrm>
            <a:off x="2116524" y="4783290"/>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p30"/>
          <p:cNvSpPr/>
          <p:nvPr>
            <p:ph idx="18" type="pic"/>
          </p:nvPr>
        </p:nvSpPr>
        <p:spPr>
          <a:xfrm>
            <a:off x="2146953" y="4855416"/>
            <a:ext cx="915543" cy="2170176"/>
          </a:xfrm>
          <a:prstGeom prst="roundRect">
            <a:avLst>
              <a:gd fmla="val 2232" name="adj"/>
            </a:avLst>
          </a:prstGeom>
          <a:noFill/>
          <a:ln>
            <a:noFill/>
          </a:ln>
        </p:spPr>
      </p:sp>
      <p:sp>
        <p:nvSpPr>
          <p:cNvPr id="131" name="Google Shape;131;p30"/>
          <p:cNvSpPr/>
          <p:nvPr/>
        </p:nvSpPr>
        <p:spPr>
          <a:xfrm>
            <a:off x="468359" y="4783290"/>
            <a:ext cx="976401" cy="2314432"/>
          </a:xfrm>
          <a:prstGeom prst="roundRect">
            <a:avLst>
              <a:gd fmla="val 2181" name="adj"/>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30"/>
          <p:cNvSpPr/>
          <p:nvPr>
            <p:ph idx="19" type="pic"/>
          </p:nvPr>
        </p:nvSpPr>
        <p:spPr>
          <a:xfrm>
            <a:off x="498788" y="4855416"/>
            <a:ext cx="915543" cy="2170176"/>
          </a:xfrm>
          <a:prstGeom prst="roundRect">
            <a:avLst>
              <a:gd fmla="val 2232" name="adj"/>
            </a:avLst>
          </a:prstGeom>
          <a:noFill/>
          <a:ln>
            <a:noFill/>
          </a:ln>
        </p:spPr>
      </p:sp>
      <p:sp>
        <p:nvSpPr>
          <p:cNvPr id="133" name="Google Shape;133;p30"/>
          <p:cNvSpPr txBox="1"/>
          <p:nvPr>
            <p:ph idx="20" type="body"/>
          </p:nvPr>
        </p:nvSpPr>
        <p:spPr>
          <a:xfrm>
            <a:off x="264758" y="711343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30"/>
          <p:cNvSpPr txBox="1"/>
          <p:nvPr>
            <p:ph idx="21" type="body"/>
          </p:nvPr>
        </p:nvSpPr>
        <p:spPr>
          <a:xfrm>
            <a:off x="264758" y="742672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30"/>
          <p:cNvSpPr txBox="1"/>
          <p:nvPr>
            <p:ph idx="22" type="body"/>
          </p:nvPr>
        </p:nvSpPr>
        <p:spPr>
          <a:xfrm>
            <a:off x="1912999" y="711343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30"/>
          <p:cNvSpPr txBox="1"/>
          <p:nvPr>
            <p:ph idx="23" type="body"/>
          </p:nvPr>
        </p:nvSpPr>
        <p:spPr>
          <a:xfrm>
            <a:off x="1912999" y="742672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30"/>
          <p:cNvSpPr txBox="1"/>
          <p:nvPr>
            <p:ph idx="24" type="body"/>
          </p:nvPr>
        </p:nvSpPr>
        <p:spPr>
          <a:xfrm>
            <a:off x="3561201" y="711343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30"/>
          <p:cNvSpPr txBox="1"/>
          <p:nvPr>
            <p:ph idx="25" type="body"/>
          </p:nvPr>
        </p:nvSpPr>
        <p:spPr>
          <a:xfrm>
            <a:off x="3561201" y="742672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30"/>
          <p:cNvSpPr txBox="1"/>
          <p:nvPr>
            <p:ph idx="26" type="body"/>
          </p:nvPr>
        </p:nvSpPr>
        <p:spPr>
          <a:xfrm>
            <a:off x="5209365" y="7113437"/>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1500"/>
              <a:buNone/>
              <a:defRPr sz="15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30"/>
          <p:cNvSpPr txBox="1"/>
          <p:nvPr>
            <p:ph idx="27" type="body"/>
          </p:nvPr>
        </p:nvSpPr>
        <p:spPr>
          <a:xfrm>
            <a:off x="5209365" y="7426727"/>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2 person">
  <p:cSld name="Team 2 person">
    <p:spTree>
      <p:nvGrpSpPr>
        <p:cNvPr id="141" name="Shape 141"/>
        <p:cNvGrpSpPr/>
        <p:nvPr/>
      </p:nvGrpSpPr>
      <p:grpSpPr>
        <a:xfrm>
          <a:off x="0" y="0"/>
          <a:ext cx="0" cy="0"/>
          <a:chOff x="0" y="0"/>
          <a:chExt cx="0" cy="0"/>
        </a:xfrm>
      </p:grpSpPr>
      <p:sp>
        <p:nvSpPr>
          <p:cNvPr id="142" name="Google Shape;142;p31"/>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31"/>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31"/>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1"/>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146" name="Google Shape;146;p31"/>
          <p:cNvSpPr/>
          <p:nvPr/>
        </p:nvSpPr>
        <p:spPr>
          <a:xfrm>
            <a:off x="1210287" y="2133600"/>
            <a:ext cx="1800225" cy="4876800"/>
          </a:xfrm>
          <a:prstGeom prst="rect">
            <a:avLst/>
          </a:prstGeom>
          <a:solidFill>
            <a:schemeClr val="accent1"/>
          </a:solidFill>
          <a:ln>
            <a:noFill/>
          </a:ln>
          <a:effectLst>
            <a:outerShdw blurRad="342900" rotWithShape="0" algn="ctr">
              <a:srgbClr val="000000">
                <a:alpha val="2431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7" name="Google Shape;147;p31"/>
          <p:cNvSpPr/>
          <p:nvPr/>
        </p:nvSpPr>
        <p:spPr>
          <a:xfrm>
            <a:off x="3847490" y="2133600"/>
            <a:ext cx="1800225" cy="4876800"/>
          </a:xfrm>
          <a:prstGeom prst="rect">
            <a:avLst/>
          </a:prstGeom>
          <a:solidFill>
            <a:schemeClr val="accent2"/>
          </a:solidFill>
          <a:ln>
            <a:noFill/>
          </a:ln>
          <a:effectLst>
            <a:outerShdw blurRad="342900" rotWithShape="0" algn="ctr">
              <a:srgbClr val="000000">
                <a:alpha val="2431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8" name="Google Shape;148;p31"/>
          <p:cNvSpPr/>
          <p:nvPr>
            <p:ph idx="2" type="pic"/>
          </p:nvPr>
        </p:nvSpPr>
        <p:spPr>
          <a:xfrm>
            <a:off x="1236004" y="2191214"/>
            <a:ext cx="1748790" cy="2926080"/>
          </a:xfrm>
          <a:prstGeom prst="rect">
            <a:avLst/>
          </a:prstGeom>
          <a:noFill/>
          <a:ln>
            <a:noFill/>
          </a:ln>
        </p:spPr>
      </p:sp>
      <p:sp>
        <p:nvSpPr>
          <p:cNvPr id="149" name="Google Shape;149;p31"/>
          <p:cNvSpPr txBox="1"/>
          <p:nvPr>
            <p:ph idx="1" type="body"/>
          </p:nvPr>
        </p:nvSpPr>
        <p:spPr>
          <a:xfrm>
            <a:off x="1236004" y="5196840"/>
            <a:ext cx="1748790" cy="42672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2000"/>
              <a:buNone/>
              <a:defRPr sz="2000">
                <a:solidFill>
                  <a:schemeClr val="lt1"/>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31"/>
          <p:cNvSpPr txBox="1"/>
          <p:nvPr>
            <p:ph idx="3" type="body"/>
          </p:nvPr>
        </p:nvSpPr>
        <p:spPr>
          <a:xfrm>
            <a:off x="1236004" y="5623445"/>
            <a:ext cx="1748790" cy="24384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200"/>
              <a:buNone/>
              <a:defRPr sz="12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31"/>
          <p:cNvSpPr txBox="1"/>
          <p:nvPr>
            <p:ph idx="4" type="body"/>
          </p:nvPr>
        </p:nvSpPr>
        <p:spPr>
          <a:xfrm>
            <a:off x="1236004" y="5972675"/>
            <a:ext cx="1748790" cy="24384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200"/>
              <a:buNone/>
              <a:defRPr sz="12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1"/>
          <p:cNvSpPr txBox="1"/>
          <p:nvPr>
            <p:ph idx="5" type="body"/>
          </p:nvPr>
        </p:nvSpPr>
        <p:spPr>
          <a:xfrm>
            <a:off x="1236004" y="6321904"/>
            <a:ext cx="1748790" cy="24384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200"/>
              <a:buNone/>
              <a:defRPr sz="12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31"/>
          <p:cNvSpPr/>
          <p:nvPr>
            <p:ph idx="6" type="pic"/>
          </p:nvPr>
        </p:nvSpPr>
        <p:spPr>
          <a:xfrm>
            <a:off x="3873206" y="2191214"/>
            <a:ext cx="1748790" cy="2926080"/>
          </a:xfrm>
          <a:prstGeom prst="rect">
            <a:avLst/>
          </a:prstGeom>
          <a:noFill/>
          <a:ln>
            <a:noFill/>
          </a:ln>
        </p:spPr>
      </p:sp>
      <p:sp>
        <p:nvSpPr>
          <p:cNvPr id="154" name="Google Shape;154;p31"/>
          <p:cNvSpPr txBox="1"/>
          <p:nvPr>
            <p:ph idx="7" type="body"/>
          </p:nvPr>
        </p:nvSpPr>
        <p:spPr>
          <a:xfrm>
            <a:off x="3873206" y="5196840"/>
            <a:ext cx="1748790" cy="42672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2000"/>
              <a:buNone/>
              <a:defRPr sz="2000">
                <a:solidFill>
                  <a:schemeClr val="lt1"/>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31"/>
          <p:cNvSpPr txBox="1"/>
          <p:nvPr>
            <p:ph idx="8" type="body"/>
          </p:nvPr>
        </p:nvSpPr>
        <p:spPr>
          <a:xfrm>
            <a:off x="3873206" y="5623445"/>
            <a:ext cx="1748790" cy="24384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200"/>
              <a:buNone/>
              <a:defRPr sz="12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31"/>
          <p:cNvSpPr txBox="1"/>
          <p:nvPr>
            <p:ph idx="9" type="body"/>
          </p:nvPr>
        </p:nvSpPr>
        <p:spPr>
          <a:xfrm>
            <a:off x="3873206" y="5972675"/>
            <a:ext cx="1748790" cy="24384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200"/>
              <a:buNone/>
              <a:defRPr sz="12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31"/>
          <p:cNvSpPr txBox="1"/>
          <p:nvPr>
            <p:ph idx="13" type="body"/>
          </p:nvPr>
        </p:nvSpPr>
        <p:spPr>
          <a:xfrm>
            <a:off x="3873206" y="6321904"/>
            <a:ext cx="1748790" cy="243840"/>
          </a:xfrm>
          <a:prstGeom prst="rect">
            <a:avLst/>
          </a:prstGeom>
          <a:no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200"/>
              <a:buNone/>
              <a:defRPr sz="12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profile">
  <p:cSld name="single profile">
    <p:spTree>
      <p:nvGrpSpPr>
        <p:cNvPr id="158" name="Shape 158"/>
        <p:cNvGrpSpPr/>
        <p:nvPr/>
      </p:nvGrpSpPr>
      <p:grpSpPr>
        <a:xfrm>
          <a:off x="0" y="0"/>
          <a:ext cx="0" cy="0"/>
          <a:chOff x="0" y="0"/>
          <a:chExt cx="0" cy="0"/>
        </a:xfrm>
      </p:grpSpPr>
      <p:sp>
        <p:nvSpPr>
          <p:cNvPr id="159" name="Google Shape;159;p32"/>
          <p:cNvSpPr/>
          <p:nvPr/>
        </p:nvSpPr>
        <p:spPr>
          <a:xfrm>
            <a:off x="689049" y="2003433"/>
            <a:ext cx="1363028" cy="3840480"/>
          </a:xfrm>
          <a:prstGeom prst="roundRect">
            <a:avLst>
              <a:gd fmla="val 2505"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0" name="Google Shape;160;p32"/>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32"/>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32"/>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32"/>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164" name="Google Shape;164;p32"/>
          <p:cNvSpPr/>
          <p:nvPr>
            <p:ph idx="2" type="pic"/>
          </p:nvPr>
        </p:nvSpPr>
        <p:spPr>
          <a:xfrm>
            <a:off x="727626" y="2094873"/>
            <a:ext cx="1285875" cy="3657600"/>
          </a:xfrm>
          <a:prstGeom prst="roundRect">
            <a:avLst>
              <a:gd fmla="val 667" name="adj"/>
            </a:avLst>
          </a:prstGeom>
          <a:noFill/>
          <a:ln>
            <a:noFill/>
          </a:ln>
        </p:spPr>
      </p:sp>
      <p:sp>
        <p:nvSpPr>
          <p:cNvPr id="165" name="Google Shape;165;p32"/>
          <p:cNvSpPr txBox="1"/>
          <p:nvPr>
            <p:ph idx="1" type="body"/>
          </p:nvPr>
        </p:nvSpPr>
        <p:spPr>
          <a:xfrm>
            <a:off x="678762" y="5962339"/>
            <a:ext cx="1383602" cy="426720"/>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Clr>
                <a:srgbClr val="6D6D6D"/>
              </a:buClr>
              <a:buSzPts val="2000"/>
              <a:buNone/>
              <a:defRPr sz="2000" cap="none">
                <a:solidFill>
                  <a:srgbClr val="6D6D6D"/>
                </a:solidFill>
                <a:latin typeface="Oswald"/>
                <a:ea typeface="Oswald"/>
                <a:cs typeface="Oswald"/>
                <a:sym typeface="Oswald"/>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32"/>
          <p:cNvSpPr txBox="1"/>
          <p:nvPr>
            <p:ph idx="3" type="body"/>
          </p:nvPr>
        </p:nvSpPr>
        <p:spPr>
          <a:xfrm>
            <a:off x="678762" y="6389059"/>
            <a:ext cx="1383602"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6D6D6D"/>
              </a:buClr>
              <a:buSzPts val="1200"/>
              <a:buNone/>
              <a:defRPr sz="1200" cap="none">
                <a:solidFill>
                  <a:srgbClr val="6D6D6D"/>
                </a:solidFill>
                <a:latin typeface="Calibri"/>
                <a:ea typeface="Calibri"/>
                <a:cs typeface="Calibri"/>
                <a:sym typeface="Calibri"/>
              </a:defRPr>
            </a:lvl1pPr>
            <a:lvl2pPr indent="-342900" lvl="1" marL="914400" algn="l">
              <a:lnSpc>
                <a:spcPct val="90000"/>
              </a:lnSpc>
              <a:spcBef>
                <a:spcPts val="500"/>
              </a:spcBef>
              <a:spcAft>
                <a:spcPts val="0"/>
              </a:spcAft>
              <a:buClr>
                <a:srgbClr val="6D6D6D"/>
              </a:buClr>
              <a:buSzPts val="1800"/>
              <a:buChar char="▪"/>
              <a:defRPr/>
            </a:lvl2pPr>
            <a:lvl3pPr indent="-342900" lvl="2" marL="1371600" algn="l">
              <a:lnSpc>
                <a:spcPct val="90000"/>
              </a:lnSpc>
              <a:spcBef>
                <a:spcPts val="500"/>
              </a:spcBef>
              <a:spcAft>
                <a:spcPts val="0"/>
              </a:spcAft>
              <a:buClr>
                <a:srgbClr val="6D6D6D"/>
              </a:buClr>
              <a:buSzPts val="1800"/>
              <a:buChar char="▪"/>
              <a:defRPr/>
            </a:lvl3pPr>
            <a:lvl4pPr indent="-342900" lvl="3" marL="1828800" algn="l">
              <a:lnSpc>
                <a:spcPct val="90000"/>
              </a:lnSpc>
              <a:spcBef>
                <a:spcPts val="500"/>
              </a:spcBef>
              <a:spcAft>
                <a:spcPts val="0"/>
              </a:spcAft>
              <a:buClr>
                <a:srgbClr val="6D6D6D"/>
              </a:buClr>
              <a:buSzPts val="1800"/>
              <a:buChar char="▪"/>
              <a:defRPr/>
            </a:lvl4pPr>
            <a:lvl5pPr indent="-285750" lvl="4" marL="2286000" algn="l">
              <a:lnSpc>
                <a:spcPct val="90000"/>
              </a:lnSpc>
              <a:spcBef>
                <a:spcPts val="500"/>
              </a:spcBef>
              <a:spcAft>
                <a:spcPts val="0"/>
              </a:spcAft>
              <a:buClr>
                <a:srgbClr val="6D6D6D"/>
              </a:buClr>
              <a:buSzPts val="9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7" name="Shape 167"/>
        <p:cNvGrpSpPr/>
        <p:nvPr/>
      </p:nvGrpSpPr>
      <p:grpSpPr>
        <a:xfrm>
          <a:off x="0" y="0"/>
          <a:ext cx="0" cy="0"/>
          <a:chOff x="0" y="0"/>
          <a:chExt cx="0" cy="0"/>
        </a:xfrm>
      </p:grpSpPr>
      <p:sp>
        <p:nvSpPr>
          <p:cNvPr id="168" name="Google Shape;168;p33"/>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33"/>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33"/>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33"/>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sktop Project">
  <p:cSld name="Desktop Project">
    <p:spTree>
      <p:nvGrpSpPr>
        <p:cNvPr id="172" name="Shape 172"/>
        <p:cNvGrpSpPr/>
        <p:nvPr/>
      </p:nvGrpSpPr>
      <p:grpSpPr>
        <a:xfrm>
          <a:off x="0" y="0"/>
          <a:ext cx="0" cy="0"/>
          <a:chOff x="0" y="0"/>
          <a:chExt cx="0" cy="0"/>
        </a:xfrm>
      </p:grpSpPr>
      <p:sp>
        <p:nvSpPr>
          <p:cNvPr id="173" name="Google Shape;173;p34"/>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34"/>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34"/>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34"/>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pic>
        <p:nvPicPr>
          <p:cNvPr id="177" name="Google Shape;177;p34"/>
          <p:cNvPicPr preferRelativeResize="0"/>
          <p:nvPr/>
        </p:nvPicPr>
        <p:blipFill rotWithShape="1">
          <a:blip r:embed="rId2">
            <a:alphaModFix/>
          </a:blip>
          <a:srcRect b="0" l="0" r="0" t="0"/>
          <a:stretch/>
        </p:blipFill>
        <p:spPr>
          <a:xfrm>
            <a:off x="471487" y="1725440"/>
            <a:ext cx="3227174" cy="6118351"/>
          </a:xfrm>
          <a:prstGeom prst="rect">
            <a:avLst/>
          </a:prstGeom>
          <a:noFill/>
          <a:ln>
            <a:noFill/>
          </a:ln>
        </p:spPr>
      </p:pic>
      <p:sp>
        <p:nvSpPr>
          <p:cNvPr id="178" name="Google Shape;178;p34"/>
          <p:cNvSpPr/>
          <p:nvPr>
            <p:ph idx="2" type="pic"/>
          </p:nvPr>
        </p:nvSpPr>
        <p:spPr>
          <a:xfrm>
            <a:off x="565695" y="1947081"/>
            <a:ext cx="3034754" cy="410675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Project" showMasterSp="0">
  <p:cSld name="Laptop Project">
    <p:spTree>
      <p:nvGrpSpPr>
        <p:cNvPr id="179" name="Shape 179"/>
        <p:cNvGrpSpPr/>
        <p:nvPr/>
      </p:nvGrpSpPr>
      <p:grpSpPr>
        <a:xfrm>
          <a:off x="0" y="0"/>
          <a:ext cx="0" cy="0"/>
          <a:chOff x="0" y="0"/>
          <a:chExt cx="0" cy="0"/>
        </a:xfrm>
      </p:grpSpPr>
      <p:pic>
        <p:nvPicPr>
          <p:cNvPr id="180" name="Google Shape;180;p35"/>
          <p:cNvPicPr preferRelativeResize="0"/>
          <p:nvPr/>
        </p:nvPicPr>
        <p:blipFill rotWithShape="1">
          <a:blip r:embed="rId2">
            <a:alphaModFix/>
          </a:blip>
          <a:srcRect b="0" l="0" r="0" t="0"/>
          <a:stretch/>
        </p:blipFill>
        <p:spPr>
          <a:xfrm>
            <a:off x="-296632" y="1740177"/>
            <a:ext cx="4762891" cy="5823724"/>
          </a:xfrm>
          <a:prstGeom prst="rect">
            <a:avLst/>
          </a:prstGeom>
          <a:noFill/>
          <a:ln>
            <a:noFill/>
          </a:ln>
        </p:spPr>
      </p:pic>
      <p:sp>
        <p:nvSpPr>
          <p:cNvPr id="181" name="Google Shape;181;p35"/>
          <p:cNvSpPr/>
          <p:nvPr>
            <p:ph idx="2" type="pic"/>
          </p:nvPr>
        </p:nvSpPr>
        <p:spPr>
          <a:xfrm>
            <a:off x="591119" y="1940343"/>
            <a:ext cx="2986301" cy="4119264"/>
          </a:xfrm>
          <a:prstGeom prst="rect">
            <a:avLst/>
          </a:prstGeom>
          <a:noFill/>
          <a:ln>
            <a:noFill/>
          </a:ln>
        </p:spPr>
      </p:sp>
      <p:sp>
        <p:nvSpPr>
          <p:cNvPr id="182" name="Google Shape;182;p35"/>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bile Project" showMasterSp="0">
  <p:cSld name="Mobile Project">
    <p:spTree>
      <p:nvGrpSpPr>
        <p:cNvPr id="183" name="Shape 183"/>
        <p:cNvGrpSpPr/>
        <p:nvPr/>
      </p:nvGrpSpPr>
      <p:grpSpPr>
        <a:xfrm>
          <a:off x="0" y="0"/>
          <a:ext cx="0" cy="0"/>
          <a:chOff x="0" y="0"/>
          <a:chExt cx="0" cy="0"/>
        </a:xfrm>
      </p:grpSpPr>
      <p:sp>
        <p:nvSpPr>
          <p:cNvPr id="184" name="Google Shape;184;p36"/>
          <p:cNvSpPr txBox="1"/>
          <p:nvPr>
            <p:ph type="title"/>
          </p:nvPr>
        </p:nvSpPr>
        <p:spPr>
          <a:xfrm>
            <a:off x="2475310" y="670560"/>
            <a:ext cx="3911203" cy="7924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6D6D6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36"/>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36"/>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pic>
        <p:nvPicPr>
          <p:cNvPr id="187" name="Google Shape;187;p36"/>
          <p:cNvPicPr preferRelativeResize="0"/>
          <p:nvPr/>
        </p:nvPicPr>
        <p:blipFill rotWithShape="1">
          <a:blip r:embed="rId2">
            <a:alphaModFix/>
          </a:blip>
          <a:srcRect b="0" l="0" r="0" t="0"/>
          <a:stretch/>
        </p:blipFill>
        <p:spPr>
          <a:xfrm>
            <a:off x="553484" y="668560"/>
            <a:ext cx="1584442" cy="7318047"/>
          </a:xfrm>
          <a:prstGeom prst="rect">
            <a:avLst/>
          </a:prstGeom>
          <a:noFill/>
          <a:ln>
            <a:noFill/>
          </a:ln>
        </p:spPr>
      </p:pic>
      <p:sp>
        <p:nvSpPr>
          <p:cNvPr id="188" name="Google Shape;188;p36"/>
          <p:cNvSpPr/>
          <p:nvPr>
            <p:ph idx="2" type="pic"/>
          </p:nvPr>
        </p:nvSpPr>
        <p:spPr>
          <a:xfrm>
            <a:off x="709465" y="1655238"/>
            <a:ext cx="1272480" cy="5314951"/>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bile Project 1" showMasterSp="0">
  <p:cSld name="Mobile Project 1">
    <p:spTree>
      <p:nvGrpSpPr>
        <p:cNvPr id="189" name="Shape 189"/>
        <p:cNvGrpSpPr/>
        <p:nvPr/>
      </p:nvGrpSpPr>
      <p:grpSpPr>
        <a:xfrm>
          <a:off x="0" y="0"/>
          <a:ext cx="0" cy="0"/>
          <a:chOff x="0" y="0"/>
          <a:chExt cx="0" cy="0"/>
        </a:xfrm>
      </p:grpSpPr>
      <p:sp>
        <p:nvSpPr>
          <p:cNvPr id="190" name="Google Shape;190;p37"/>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37"/>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pic>
        <p:nvPicPr>
          <p:cNvPr id="192" name="Google Shape;192;p37"/>
          <p:cNvPicPr preferRelativeResize="0"/>
          <p:nvPr/>
        </p:nvPicPr>
        <p:blipFill rotWithShape="1">
          <a:blip r:embed="rId2">
            <a:alphaModFix/>
          </a:blip>
          <a:srcRect b="0" l="0" r="0" t="0"/>
          <a:stretch/>
        </p:blipFill>
        <p:spPr>
          <a:xfrm>
            <a:off x="2636780" y="448520"/>
            <a:ext cx="1584442" cy="7318047"/>
          </a:xfrm>
          <a:prstGeom prst="rect">
            <a:avLst/>
          </a:prstGeom>
          <a:noFill/>
          <a:ln>
            <a:noFill/>
          </a:ln>
        </p:spPr>
      </p:pic>
      <p:sp>
        <p:nvSpPr>
          <p:cNvPr id="193" name="Google Shape;193;p37"/>
          <p:cNvSpPr/>
          <p:nvPr>
            <p:ph idx="2" type="pic"/>
          </p:nvPr>
        </p:nvSpPr>
        <p:spPr>
          <a:xfrm>
            <a:off x="2792761" y="1450073"/>
            <a:ext cx="1272480" cy="5314951"/>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spTree>
      <p:nvGrpSpPr>
        <p:cNvPr id="194" name="Shape 194"/>
        <p:cNvGrpSpPr/>
        <p:nvPr/>
      </p:nvGrpSpPr>
      <p:grpSpPr>
        <a:xfrm>
          <a:off x="0" y="0"/>
          <a:ext cx="0" cy="0"/>
          <a:chOff x="0" y="0"/>
          <a:chExt cx="0" cy="0"/>
        </a:xfrm>
      </p:grpSpPr>
      <p:sp>
        <p:nvSpPr>
          <p:cNvPr id="195" name="Google Shape;195;p38"/>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38"/>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471490" y="670560"/>
            <a:ext cx="5915025" cy="79248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6D6D6D"/>
              </a:buClr>
              <a:buSzPts val="3500"/>
              <a:buFont typeface="Oswald"/>
              <a:buNone/>
              <a:defRPr b="0" i="0" sz="3500" u="none" cap="none" strike="noStrike">
                <a:solidFill>
                  <a:srgbClr val="6D6D6D"/>
                </a:solidFill>
                <a:latin typeface="Oswald"/>
                <a:ea typeface="Oswald"/>
                <a:cs typeface="Oswald"/>
                <a:sym typeface="Oswald"/>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0"/>
          <p:cNvSpPr txBox="1"/>
          <p:nvPr>
            <p:ph idx="1" type="body"/>
          </p:nvPr>
        </p:nvSpPr>
        <p:spPr>
          <a:xfrm>
            <a:off x="471490" y="1981623"/>
            <a:ext cx="5915025" cy="5486400"/>
          </a:xfrm>
          <a:prstGeom prst="rect">
            <a:avLst/>
          </a:prstGeom>
          <a:noFill/>
          <a:ln>
            <a:noFill/>
          </a:ln>
        </p:spPr>
        <p:txBody>
          <a:bodyPr anchorCtr="0" anchor="t" bIns="45700" lIns="91425" spcFirstLastPara="1" rIns="91425" wrap="square" tIns="45700">
            <a:normAutofit/>
          </a:bodyPr>
          <a:lstStyle>
            <a:lvl1pPr indent="-304800" lvl="0" marL="457200" marR="0" rtl="0" algn="l">
              <a:lnSpc>
                <a:spcPct val="90000"/>
              </a:lnSpc>
              <a:spcBef>
                <a:spcPts val="1000"/>
              </a:spcBef>
              <a:spcAft>
                <a:spcPts val="0"/>
              </a:spcAft>
              <a:buClr>
                <a:srgbClr val="6D6D6D"/>
              </a:buClr>
              <a:buSzPts val="1200"/>
              <a:buFont typeface="Noto Sans Symbols"/>
              <a:buChar char="▪"/>
              <a:defRPr b="0" i="0" sz="1200" u="none" cap="none" strike="noStrike">
                <a:solidFill>
                  <a:srgbClr val="6D6D6D"/>
                </a:solidFill>
                <a:latin typeface="Calibri"/>
                <a:ea typeface="Calibri"/>
                <a:cs typeface="Calibri"/>
                <a:sym typeface="Calibri"/>
              </a:defRPr>
            </a:lvl1pPr>
            <a:lvl2pPr indent="-298450" lvl="1" marL="914400" marR="0" rtl="0" algn="l">
              <a:lnSpc>
                <a:spcPct val="90000"/>
              </a:lnSpc>
              <a:spcBef>
                <a:spcPts val="500"/>
              </a:spcBef>
              <a:spcAft>
                <a:spcPts val="0"/>
              </a:spcAft>
              <a:buClr>
                <a:srgbClr val="6D6D6D"/>
              </a:buClr>
              <a:buSzPts val="1100"/>
              <a:buFont typeface="Noto Sans Symbols"/>
              <a:buChar char="▪"/>
              <a:defRPr b="0" i="0" sz="1100" u="none" cap="none" strike="noStrike">
                <a:solidFill>
                  <a:srgbClr val="6D6D6D"/>
                </a:solidFill>
                <a:latin typeface="Calibri"/>
                <a:ea typeface="Calibri"/>
                <a:cs typeface="Calibri"/>
                <a:sym typeface="Calibri"/>
              </a:defRPr>
            </a:lvl2pPr>
            <a:lvl3pPr indent="-292100" lvl="2" marL="1371600" marR="0" rtl="0" algn="l">
              <a:lnSpc>
                <a:spcPct val="90000"/>
              </a:lnSpc>
              <a:spcBef>
                <a:spcPts val="500"/>
              </a:spcBef>
              <a:spcAft>
                <a:spcPts val="0"/>
              </a:spcAft>
              <a:buClr>
                <a:srgbClr val="6D6D6D"/>
              </a:buClr>
              <a:buSzPts val="1000"/>
              <a:buFont typeface="Noto Sans Symbols"/>
              <a:buChar char="▪"/>
              <a:defRPr b="0" i="0" sz="1000" u="none" cap="none" strike="noStrike">
                <a:solidFill>
                  <a:srgbClr val="6D6D6D"/>
                </a:solidFill>
                <a:latin typeface="Calibri"/>
                <a:ea typeface="Calibri"/>
                <a:cs typeface="Calibri"/>
                <a:sym typeface="Calibri"/>
              </a:defRPr>
            </a:lvl3pPr>
            <a:lvl4pPr indent="-285750" lvl="3" marL="1828800" marR="0" rtl="0" algn="l">
              <a:lnSpc>
                <a:spcPct val="90000"/>
              </a:lnSpc>
              <a:spcBef>
                <a:spcPts val="500"/>
              </a:spcBef>
              <a:spcAft>
                <a:spcPts val="0"/>
              </a:spcAft>
              <a:buClr>
                <a:srgbClr val="6D6D6D"/>
              </a:buClr>
              <a:buSzPts val="900"/>
              <a:buFont typeface="Noto Sans Symbols"/>
              <a:buChar char="▪"/>
              <a:defRPr b="0" i="0" sz="900" u="none" cap="none" strike="noStrike">
                <a:solidFill>
                  <a:srgbClr val="6D6D6D"/>
                </a:solidFill>
                <a:latin typeface="Calibri"/>
                <a:ea typeface="Calibri"/>
                <a:cs typeface="Calibri"/>
                <a:sym typeface="Calibri"/>
              </a:defRPr>
            </a:lvl4pPr>
            <a:lvl5pPr indent="-285750" lvl="4" marL="2286000" marR="0" rtl="0" algn="l">
              <a:lnSpc>
                <a:spcPct val="90000"/>
              </a:lnSpc>
              <a:spcBef>
                <a:spcPts val="500"/>
              </a:spcBef>
              <a:spcAft>
                <a:spcPts val="0"/>
              </a:spcAft>
              <a:buClr>
                <a:srgbClr val="6D6D6D"/>
              </a:buClr>
              <a:buSzPts val="900"/>
              <a:buFont typeface="Noto Sans Symbols"/>
              <a:buChar char="▪"/>
              <a:defRPr b="0" i="0" sz="900" u="none" cap="none" strike="noStrike">
                <a:solidFill>
                  <a:srgbClr val="6D6D6D"/>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0"/>
          <p:cNvSpPr txBox="1"/>
          <p:nvPr>
            <p:ph idx="10" type="dt"/>
          </p:nvPr>
        </p:nvSpPr>
        <p:spPr>
          <a:xfrm>
            <a:off x="5129790" y="7986612"/>
            <a:ext cx="549858" cy="48683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6D6D6D"/>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0"/>
          <p:cNvSpPr txBox="1"/>
          <p:nvPr>
            <p:ph idx="11" type="ftr"/>
          </p:nvPr>
        </p:nvSpPr>
        <p:spPr>
          <a:xfrm>
            <a:off x="2528062" y="7986612"/>
            <a:ext cx="2133669" cy="48683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6D6D6D"/>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0"/>
          <p:cNvSpPr txBox="1"/>
          <p:nvPr>
            <p:ph idx="12" type="sldNum"/>
          </p:nvPr>
        </p:nvSpPr>
        <p:spPr>
          <a:xfrm>
            <a:off x="6008914" y="7986612"/>
            <a:ext cx="377601" cy="486833"/>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1pPr>
            <a:lvl2pPr indent="0" lvl="1"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2pPr>
            <a:lvl3pPr indent="0" lvl="2"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3pPr>
            <a:lvl4pPr indent="0" lvl="3"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4pPr>
            <a:lvl5pPr indent="0" lvl="4"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5pPr>
            <a:lvl6pPr indent="0" lvl="5"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6pPr>
            <a:lvl7pPr indent="0" lvl="6"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7pPr>
            <a:lvl8pPr indent="0" lvl="7"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8pPr>
            <a:lvl9pPr indent="0" lvl="8" marL="0" marR="0" rtl="0" algn="ctr">
              <a:lnSpc>
                <a:spcPct val="100000"/>
              </a:lnSpc>
              <a:spcBef>
                <a:spcPts val="0"/>
              </a:spcBef>
              <a:spcAft>
                <a:spcPts val="0"/>
              </a:spcAft>
              <a:buClr>
                <a:srgbClr val="000000"/>
              </a:buClr>
              <a:buSzPts val="1200"/>
              <a:buFont typeface="Arial"/>
              <a:buNone/>
              <a:defRPr b="0" i="0" sz="1200" u="none" cap="none" strike="noStrike">
                <a:solidFill>
                  <a:srgbClr val="6D6D6D"/>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pic>
        <p:nvPicPr>
          <p:cNvPr id="15" name="Google Shape;15;p20"/>
          <p:cNvPicPr preferRelativeResize="0"/>
          <p:nvPr/>
        </p:nvPicPr>
        <p:blipFill rotWithShape="1">
          <a:blip r:embed="rId1">
            <a:alphaModFix/>
          </a:blip>
          <a:srcRect b="0" l="0" r="0" t="0"/>
          <a:stretch/>
        </p:blipFill>
        <p:spPr>
          <a:xfrm>
            <a:off x="435612" y="7772612"/>
            <a:ext cx="606477" cy="91482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1"/>
          <p:cNvPicPr preferRelativeResize="0"/>
          <p:nvPr/>
        </p:nvPicPr>
        <p:blipFill>
          <a:blip r:embed="rId3">
            <a:alphaModFix/>
          </a:blip>
          <a:stretch>
            <a:fillRect/>
          </a:stretch>
        </p:blipFill>
        <p:spPr>
          <a:xfrm>
            <a:off x="-38462" y="4417964"/>
            <a:ext cx="6946800" cy="2668486"/>
          </a:xfrm>
          <a:prstGeom prst="rect">
            <a:avLst/>
          </a:prstGeom>
          <a:noFill/>
          <a:ln>
            <a:noFill/>
          </a:ln>
        </p:spPr>
      </p:pic>
      <p:sp>
        <p:nvSpPr>
          <p:cNvPr id="203" name="Google Shape;203;p1"/>
          <p:cNvSpPr/>
          <p:nvPr/>
        </p:nvSpPr>
        <p:spPr>
          <a:xfrm>
            <a:off x="-50350" y="4435025"/>
            <a:ext cx="6946800" cy="2668500"/>
          </a:xfrm>
          <a:prstGeom prst="rect">
            <a:avLst/>
          </a:prstGeom>
          <a:solidFill>
            <a:schemeClr val="accent1">
              <a:alpha val="8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62"/>
              <a:buFont typeface="Arial"/>
              <a:buNone/>
            </a:pPr>
            <a:r>
              <a:t/>
            </a:r>
            <a:endParaRPr b="0" i="0" sz="1662" u="none" cap="none" strike="noStrike">
              <a:solidFill>
                <a:schemeClr val="lt1"/>
              </a:solidFill>
              <a:latin typeface="Calibri"/>
              <a:ea typeface="Calibri"/>
              <a:cs typeface="Calibri"/>
              <a:sym typeface="Calibri"/>
            </a:endParaRPr>
          </a:p>
        </p:txBody>
      </p:sp>
      <p:sp>
        <p:nvSpPr>
          <p:cNvPr id="204" name="Google Shape;204;p1"/>
          <p:cNvSpPr/>
          <p:nvPr/>
        </p:nvSpPr>
        <p:spPr>
          <a:xfrm>
            <a:off x="2688457" y="8443963"/>
            <a:ext cx="14811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Calibri"/>
                <a:ea typeface="Calibri"/>
                <a:cs typeface="Calibri"/>
                <a:sym typeface="Calibri"/>
              </a:rPr>
              <a:t>link-pack.com</a:t>
            </a:r>
            <a:endParaRPr b="0" i="0" sz="1400" u="none" cap="none" strike="noStrike">
              <a:solidFill>
                <a:srgbClr val="7F7F7F"/>
              </a:solidFill>
              <a:latin typeface="Arial"/>
              <a:ea typeface="Arial"/>
              <a:cs typeface="Arial"/>
              <a:sym typeface="Arial"/>
            </a:endParaRPr>
          </a:p>
        </p:txBody>
      </p:sp>
      <p:pic>
        <p:nvPicPr>
          <p:cNvPr id="205" name="Google Shape;205;p1"/>
          <p:cNvPicPr preferRelativeResize="0"/>
          <p:nvPr/>
        </p:nvPicPr>
        <p:blipFill rotWithShape="1">
          <a:blip r:embed="rId4">
            <a:alphaModFix/>
          </a:blip>
          <a:srcRect b="0" l="0" r="0" t="0"/>
          <a:stretch/>
        </p:blipFill>
        <p:spPr>
          <a:xfrm>
            <a:off x="2126813" y="583875"/>
            <a:ext cx="2468425" cy="662575"/>
          </a:xfrm>
          <a:prstGeom prst="rect">
            <a:avLst/>
          </a:prstGeom>
          <a:noFill/>
          <a:ln>
            <a:noFill/>
          </a:ln>
        </p:spPr>
      </p:pic>
      <p:sp>
        <p:nvSpPr>
          <p:cNvPr id="206" name="Google Shape;206;p1"/>
          <p:cNvSpPr txBox="1"/>
          <p:nvPr/>
        </p:nvSpPr>
        <p:spPr>
          <a:xfrm>
            <a:off x="2697613" y="4149413"/>
            <a:ext cx="11403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500">
                <a:solidFill>
                  <a:schemeClr val="dk1"/>
                </a:solidFill>
                <a:latin typeface="Merriweather Black"/>
                <a:ea typeface="Merriweather Black"/>
                <a:cs typeface="Merriweather Black"/>
                <a:sym typeface="Merriweather Black"/>
              </a:rPr>
              <a:t>7</a:t>
            </a:r>
            <a:endParaRPr sz="16500">
              <a:solidFill>
                <a:schemeClr val="dk1"/>
              </a:solidFill>
              <a:latin typeface="Merriweather Black"/>
              <a:ea typeface="Merriweather Black"/>
              <a:cs typeface="Merriweather Black"/>
              <a:sym typeface="Merriweather Black"/>
            </a:endParaRPr>
          </a:p>
        </p:txBody>
      </p:sp>
      <p:sp>
        <p:nvSpPr>
          <p:cNvPr id="207" name="Google Shape;207;p1"/>
          <p:cNvSpPr txBox="1"/>
          <p:nvPr/>
        </p:nvSpPr>
        <p:spPr>
          <a:xfrm>
            <a:off x="2826313" y="4043913"/>
            <a:ext cx="11403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500">
                <a:solidFill>
                  <a:srgbClr val="FA4B00"/>
                </a:solidFill>
                <a:latin typeface="Merriweather Black"/>
                <a:ea typeface="Merriweather Black"/>
                <a:cs typeface="Merriweather Black"/>
                <a:sym typeface="Merriweather Black"/>
              </a:rPr>
              <a:t>7</a:t>
            </a:r>
            <a:endParaRPr sz="16500">
              <a:solidFill>
                <a:srgbClr val="FA4B00"/>
              </a:solidFill>
              <a:latin typeface="Merriweather Black"/>
              <a:ea typeface="Merriweather Black"/>
              <a:cs typeface="Merriweather Black"/>
              <a:sym typeface="Merriweather Black"/>
            </a:endParaRPr>
          </a:p>
        </p:txBody>
      </p:sp>
      <p:sp>
        <p:nvSpPr>
          <p:cNvPr id="208" name="Google Shape;208;p1"/>
          <p:cNvSpPr txBox="1"/>
          <p:nvPr/>
        </p:nvSpPr>
        <p:spPr>
          <a:xfrm>
            <a:off x="578838" y="5326912"/>
            <a:ext cx="5700300" cy="369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Open Sans Light"/>
              <a:buNone/>
            </a:pPr>
            <a:r>
              <a:rPr b="1" i="0" lang="en-US" sz="1800" u="none" cap="none" strike="noStrike">
                <a:solidFill>
                  <a:schemeClr val="lt1"/>
                </a:solidFill>
                <a:latin typeface="Open Sans"/>
                <a:ea typeface="Open Sans"/>
                <a:cs typeface="Open Sans"/>
                <a:sym typeface="Open Sans"/>
              </a:rPr>
              <a:t>Indispensable </a:t>
            </a:r>
            <a:endParaRPr b="1" i="0" sz="18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chemeClr val="lt1"/>
              </a:buClr>
              <a:buSzPts val="2400"/>
              <a:buFont typeface="Open Sans Light"/>
              <a:buNone/>
            </a:pPr>
            <a:r>
              <a:rPr b="1" i="0" lang="en-US" sz="1800" u="none" cap="none" strike="noStrike">
                <a:solidFill>
                  <a:schemeClr val="lt1"/>
                </a:solidFill>
                <a:latin typeface="Open Sans"/>
                <a:ea typeface="Open Sans"/>
                <a:cs typeface="Open Sans"/>
                <a:sym typeface="Open Sans"/>
              </a:rPr>
              <a:t>Food </a:t>
            </a:r>
            <a:r>
              <a:rPr b="1" i="0" lang="en-US" sz="1800" u="none" cap="none" strike="noStrike">
                <a:solidFill>
                  <a:schemeClr val="lt1"/>
                </a:solidFill>
                <a:latin typeface="Open Sans"/>
                <a:ea typeface="Open Sans"/>
                <a:cs typeface="Open Sans"/>
                <a:sym typeface="Open Sans"/>
              </a:rPr>
              <a:t>Packaging </a:t>
            </a:r>
            <a:endParaRPr b="1" i="0" sz="18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chemeClr val="lt1"/>
              </a:buClr>
              <a:buSzPts val="2400"/>
              <a:buFont typeface="Open Sans Light"/>
              <a:buNone/>
            </a:pPr>
            <a:r>
              <a:rPr b="1" i="0" lang="en-US" sz="1800" u="none" cap="none" strike="noStrike">
                <a:solidFill>
                  <a:schemeClr val="lt1"/>
                </a:solidFill>
                <a:latin typeface="Open Sans"/>
                <a:ea typeface="Open Sans"/>
                <a:cs typeface="Open Sans"/>
                <a:sym typeface="Open Sans"/>
              </a:rPr>
              <a:t>Considerations</a:t>
            </a:r>
            <a:endParaRPr b="1" i="0" sz="1800" u="none" cap="none" strike="noStrike">
              <a:solidFill>
                <a:schemeClr val="lt1"/>
              </a:solidFill>
              <a:latin typeface="Open Sans"/>
              <a:ea typeface="Open Sans"/>
              <a:cs typeface="Open Sans"/>
              <a:sym typeface="Open Sans"/>
            </a:endParaRPr>
          </a:p>
          <a:p>
            <a:pPr indent="0" lvl="0" marL="0" marR="0" rtl="0" algn="ctr">
              <a:lnSpc>
                <a:spcPct val="100000"/>
              </a:lnSpc>
              <a:spcBef>
                <a:spcPts val="1200"/>
              </a:spcBef>
              <a:spcAft>
                <a:spcPts val="0"/>
              </a:spcAft>
              <a:buClr>
                <a:schemeClr val="accent1"/>
              </a:buClr>
              <a:buSzPts val="2200"/>
              <a:buFont typeface="Oswald"/>
              <a:buNone/>
            </a:pPr>
            <a:r>
              <a:t/>
            </a:r>
            <a:endParaRPr b="1" i="0" sz="2200" u="none" cap="none" strike="noStrike">
              <a:solidFill>
                <a:schemeClr val="lt1"/>
              </a:solidFill>
              <a:latin typeface="Open Sans Light"/>
              <a:ea typeface="Open Sans Light"/>
              <a:cs typeface="Open Sans Light"/>
              <a:sym typeface="Open Sans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
          <p:cNvSpPr txBox="1"/>
          <p:nvPr/>
        </p:nvSpPr>
        <p:spPr>
          <a:xfrm>
            <a:off x="727363" y="899471"/>
            <a:ext cx="5420100" cy="3671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None/>
            </a:pPr>
            <a:r>
              <a:rPr lang="en-US" sz="1000">
                <a:solidFill>
                  <a:srgbClr val="0E101A"/>
                </a:solidFill>
              </a:rPr>
              <a:t>Food packaging is one of the most critical and often overlooked aspects of product development. We rely on food processing &amp; packaging to transform and store our foods &amp; beverages safely and hygienically and protect consumers. Food Packaging is designed to be durable and keep the public with a supply of efficient, informative &amp; safe means of food conservation – conserving food quality throughout shelf life.</a:t>
            </a:r>
            <a:endParaRPr sz="1000">
              <a:solidFill>
                <a:srgbClr val="0E101A"/>
              </a:solidFill>
            </a:endParaRPr>
          </a:p>
          <a:p>
            <a:pPr indent="0" lvl="0" marL="0" rtl="0" algn="l">
              <a:lnSpc>
                <a:spcPct val="115000"/>
              </a:lnSpc>
              <a:spcBef>
                <a:spcPts val="1200"/>
              </a:spcBef>
              <a:spcAft>
                <a:spcPts val="0"/>
              </a:spcAft>
              <a:buNone/>
            </a:pPr>
            <a:r>
              <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With the continued technological advances in the packaging industry, food processors can offer a multitude of options to their customers. In addition to providing better performance and production and using recyclable materials, machinery can usually operate multiple formats - making them more versatile than ever before.</a:t>
            </a:r>
            <a:endParaRPr sz="1000">
              <a:solidFill>
                <a:srgbClr val="0E101A"/>
              </a:solidFill>
            </a:endParaRPr>
          </a:p>
          <a:p>
            <a:pPr indent="0" lvl="0" marL="0" rtl="0" algn="l">
              <a:lnSpc>
                <a:spcPct val="115000"/>
              </a:lnSpc>
              <a:spcBef>
                <a:spcPts val="1200"/>
              </a:spcBef>
              <a:spcAft>
                <a:spcPts val="0"/>
              </a:spcAft>
              <a:buNone/>
            </a:pPr>
            <a:r>
              <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This paper will discuss seven food packaging trends to keep in mind when choosing a product packaging or machinery supplier. Understanding these trends will help you decide on the right supplier for your food packaging needs.</a:t>
            </a:r>
            <a:endParaRPr sz="1000">
              <a:solidFill>
                <a:srgbClr val="0E101A"/>
              </a:solidFill>
            </a:endParaRPr>
          </a:p>
          <a:p>
            <a:pPr indent="0" lvl="0" marL="0" rtl="0" algn="l">
              <a:lnSpc>
                <a:spcPct val="115000"/>
              </a:lnSpc>
              <a:spcBef>
                <a:spcPts val="1200"/>
              </a:spcBef>
              <a:spcAft>
                <a:spcPts val="0"/>
              </a:spcAft>
              <a:buNone/>
            </a:pPr>
            <a:r>
              <a:t/>
            </a:r>
            <a:endParaRPr sz="1000">
              <a:solidFill>
                <a:srgbClr val="0E101A"/>
              </a:solidFill>
            </a:endParaRPr>
          </a:p>
          <a:p>
            <a:pPr indent="0" lvl="0" marL="0" marR="0" rtl="0" algn="l">
              <a:lnSpc>
                <a:spcPct val="107916"/>
              </a:lnSpc>
              <a:spcBef>
                <a:spcPts val="0"/>
              </a:spcBef>
              <a:spcAft>
                <a:spcPts val="800"/>
              </a:spcAft>
              <a:buClr>
                <a:srgbClr val="000000"/>
              </a:buClr>
              <a:buSzPts val="1000"/>
              <a:buFont typeface="Arial"/>
              <a:buNone/>
            </a:pPr>
            <a:r>
              <a:t/>
            </a:r>
            <a:endParaRPr sz="1000"/>
          </a:p>
        </p:txBody>
      </p:sp>
      <p:sp>
        <p:nvSpPr>
          <p:cNvPr id="214" name="Google Shape;214;p2"/>
          <p:cNvSpPr/>
          <p:nvPr/>
        </p:nvSpPr>
        <p:spPr>
          <a:xfrm>
            <a:off x="682900" y="2322825"/>
            <a:ext cx="60900" cy="634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5" name="Google Shape;215;p2"/>
          <p:cNvSpPr/>
          <p:nvPr/>
        </p:nvSpPr>
        <p:spPr>
          <a:xfrm>
            <a:off x="682975" y="3489001"/>
            <a:ext cx="60900" cy="486900"/>
          </a:xfrm>
          <a:prstGeom prst="rect">
            <a:avLst/>
          </a:prstGeom>
          <a:solidFill>
            <a:srgbClr val="FA7E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6" name="Google Shape;216;p2"/>
          <p:cNvSpPr txBox="1"/>
          <p:nvPr/>
        </p:nvSpPr>
        <p:spPr>
          <a:xfrm>
            <a:off x="2176596" y="8299606"/>
            <a:ext cx="2554714" cy="59436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6D6D6D"/>
              </a:buClr>
              <a:buSzPts val="1500"/>
              <a:buFont typeface="Open Sans"/>
              <a:buNone/>
            </a:pPr>
            <a:r>
              <a:rPr b="0" i="0" lang="en-US" sz="1500" u="none" cap="none" strike="noStrike">
                <a:solidFill>
                  <a:srgbClr val="6D6D6D"/>
                </a:solidFill>
                <a:latin typeface="Open Sans"/>
                <a:ea typeface="Open Sans"/>
                <a:cs typeface="Open Sans"/>
                <a:sym typeface="Open Sans"/>
              </a:rPr>
              <a:t>LINK-PACK.COM</a:t>
            </a:r>
            <a:endParaRPr b="0" i="0" sz="1400" u="none" cap="none" strike="noStrike">
              <a:solidFill>
                <a:srgbClr val="000000"/>
              </a:solidFill>
              <a:latin typeface="Arial"/>
              <a:ea typeface="Arial"/>
              <a:cs typeface="Arial"/>
              <a:sym typeface="Arial"/>
            </a:endParaRPr>
          </a:p>
        </p:txBody>
      </p:sp>
      <p:sp>
        <p:nvSpPr>
          <p:cNvPr id="217" name="Google Shape;217;p2"/>
          <p:cNvSpPr txBox="1"/>
          <p:nvPr>
            <p:ph idx="12" type="sldNum"/>
          </p:nvPr>
        </p:nvSpPr>
        <p:spPr>
          <a:xfrm>
            <a:off x="6008914" y="7986612"/>
            <a:ext cx="385124" cy="48683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
        <p:nvSpPr>
          <p:cNvPr id="218" name="Google Shape;218;p2"/>
          <p:cNvSpPr/>
          <p:nvPr/>
        </p:nvSpPr>
        <p:spPr>
          <a:xfrm>
            <a:off x="682975" y="968200"/>
            <a:ext cx="60900" cy="799500"/>
          </a:xfrm>
          <a:prstGeom prst="rect">
            <a:avLst/>
          </a:prstGeom>
          <a:solidFill>
            <a:srgbClr val="FA4B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
          <p:cNvPicPr preferRelativeResize="0"/>
          <p:nvPr/>
        </p:nvPicPr>
        <p:blipFill rotWithShape="1">
          <a:blip r:embed="rId3">
            <a:alphaModFix/>
          </a:blip>
          <a:srcRect b="0" l="0" r="0" t="0"/>
          <a:stretch/>
        </p:blipFill>
        <p:spPr>
          <a:xfrm>
            <a:off x="-3429000" y="0"/>
            <a:ext cx="13716000" cy="9144000"/>
          </a:xfrm>
          <a:prstGeom prst="rect">
            <a:avLst/>
          </a:prstGeom>
          <a:noFill/>
          <a:ln>
            <a:noFill/>
          </a:ln>
        </p:spPr>
      </p:pic>
      <p:sp>
        <p:nvSpPr>
          <p:cNvPr id="225" name="Google Shape;225;p3"/>
          <p:cNvSpPr/>
          <p:nvPr/>
        </p:nvSpPr>
        <p:spPr>
          <a:xfrm>
            <a:off x="0" y="0"/>
            <a:ext cx="6858000" cy="9144000"/>
          </a:xfrm>
          <a:prstGeom prst="rect">
            <a:avLst/>
          </a:prstGeom>
          <a:solidFill>
            <a:schemeClr val="dk1">
              <a:alpha val="8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6" name="Google Shape;226;p3"/>
          <p:cNvSpPr txBox="1"/>
          <p:nvPr/>
        </p:nvSpPr>
        <p:spPr>
          <a:xfrm>
            <a:off x="-951550" y="6783263"/>
            <a:ext cx="7627800" cy="9783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1"/>
              </a:buClr>
              <a:buSzPts val="2400"/>
              <a:buFont typeface="Open Sans Light"/>
              <a:buNone/>
            </a:pPr>
            <a:r>
              <a:rPr b="0" i="0" lang="en-US" sz="3500" u="none" cap="none" strike="noStrike">
                <a:solidFill>
                  <a:schemeClr val="lt1"/>
                </a:solidFill>
                <a:latin typeface="Open Sans Light"/>
                <a:ea typeface="Open Sans Light"/>
                <a:cs typeface="Open Sans Light"/>
                <a:sym typeface="Open Sans Light"/>
              </a:rPr>
              <a:t>7 </a:t>
            </a:r>
            <a:r>
              <a:rPr b="0" i="0" lang="en-US" sz="3500" u="none" cap="none" strike="noStrike">
                <a:solidFill>
                  <a:schemeClr val="lt1"/>
                </a:solidFill>
                <a:latin typeface="Open Sans Light"/>
                <a:ea typeface="Open Sans Light"/>
                <a:cs typeface="Open Sans Light"/>
                <a:sym typeface="Open Sans Light"/>
              </a:rPr>
              <a:t>INDISPENSABLE </a:t>
            </a:r>
            <a:endParaRPr b="0" i="0" sz="3500" u="none" cap="none" strike="noStrike">
              <a:solidFill>
                <a:schemeClr val="lt1"/>
              </a:solidFill>
              <a:latin typeface="Open Sans Light"/>
              <a:ea typeface="Open Sans Light"/>
              <a:cs typeface="Open Sans Light"/>
              <a:sym typeface="Open Sans Light"/>
            </a:endParaRPr>
          </a:p>
          <a:p>
            <a:pPr indent="0" lvl="0" marL="0" marR="0" rtl="0" algn="r">
              <a:lnSpc>
                <a:spcPct val="100000"/>
              </a:lnSpc>
              <a:spcBef>
                <a:spcPts val="0"/>
              </a:spcBef>
              <a:spcAft>
                <a:spcPts val="0"/>
              </a:spcAft>
              <a:buClr>
                <a:schemeClr val="lt1"/>
              </a:buClr>
              <a:buSzPts val="2400"/>
              <a:buFont typeface="Open Sans Light"/>
              <a:buNone/>
            </a:pPr>
            <a:r>
              <a:rPr b="0" i="0" lang="en-US" sz="3500" u="none" cap="none" strike="noStrike">
                <a:solidFill>
                  <a:schemeClr val="lt1"/>
                </a:solidFill>
                <a:latin typeface="Open Sans Light"/>
                <a:ea typeface="Open Sans Light"/>
                <a:cs typeface="Open Sans Light"/>
                <a:sym typeface="Open Sans Light"/>
              </a:rPr>
              <a:t>FOOD PACKAGING</a:t>
            </a:r>
            <a:r>
              <a:rPr lang="en-US" sz="3500">
                <a:solidFill>
                  <a:schemeClr val="lt1"/>
                </a:solidFill>
                <a:latin typeface="Open Sans Light"/>
                <a:ea typeface="Open Sans Light"/>
                <a:cs typeface="Open Sans Light"/>
                <a:sym typeface="Open Sans Light"/>
              </a:rPr>
              <a:t> CONSIDERATIONS</a:t>
            </a:r>
            <a:endParaRPr b="0" i="0" sz="4500" u="none" cap="none" strike="noStrike">
              <a:solidFill>
                <a:schemeClr val="lt1"/>
              </a:solidFill>
              <a:latin typeface="Open Sans Light"/>
              <a:ea typeface="Open Sans Light"/>
              <a:cs typeface="Open Sans Light"/>
              <a:sym typeface="Open Sans Light"/>
            </a:endParaRPr>
          </a:p>
        </p:txBody>
      </p:sp>
      <p:cxnSp>
        <p:nvCxnSpPr>
          <p:cNvPr id="227" name="Google Shape;227;p3"/>
          <p:cNvCxnSpPr/>
          <p:nvPr/>
        </p:nvCxnSpPr>
        <p:spPr>
          <a:xfrm>
            <a:off x="4449141" y="5941783"/>
            <a:ext cx="2094270" cy="0"/>
          </a:xfrm>
          <a:prstGeom prst="straightConnector1">
            <a:avLst/>
          </a:prstGeom>
          <a:noFill/>
          <a:ln cap="flat" cmpd="sng" w="9525">
            <a:solidFill>
              <a:schemeClr val="lt1"/>
            </a:solidFill>
            <a:prstDash val="solid"/>
            <a:miter lim="800000"/>
            <a:headEnd len="sm" w="sm" type="none"/>
            <a:tailEnd len="sm" w="sm" type="none"/>
          </a:ln>
        </p:spPr>
      </p:cxnSp>
      <p:sp>
        <p:nvSpPr>
          <p:cNvPr id="228" name="Google Shape;228;p3"/>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pic>
        <p:nvPicPr>
          <p:cNvPr id="229" name="Google Shape;229;p3"/>
          <p:cNvPicPr preferRelativeResize="0"/>
          <p:nvPr/>
        </p:nvPicPr>
        <p:blipFill rotWithShape="1">
          <a:blip r:embed="rId4">
            <a:alphaModFix/>
          </a:blip>
          <a:srcRect b="0" l="0" r="0" t="0"/>
          <a:stretch/>
        </p:blipFill>
        <p:spPr>
          <a:xfrm>
            <a:off x="4393525" y="5041400"/>
            <a:ext cx="2149875" cy="577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
          <p:cNvSpPr txBox="1"/>
          <p:nvPr/>
        </p:nvSpPr>
        <p:spPr>
          <a:xfrm>
            <a:off x="475013" y="502920"/>
            <a:ext cx="5963640" cy="59436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800"/>
              <a:buFont typeface="Open Sans Light"/>
              <a:buNone/>
            </a:pPr>
            <a:r>
              <a:rPr b="0" i="0" lang="en-US" sz="1800" u="none" cap="none" strike="noStrike">
                <a:solidFill>
                  <a:schemeClr val="accent1"/>
                </a:solidFill>
                <a:latin typeface="Open Sans Light"/>
                <a:ea typeface="Open Sans Light"/>
                <a:cs typeface="Open Sans Light"/>
                <a:sym typeface="Open Sans Light"/>
              </a:rPr>
              <a:t>7 INDISPENSABLE </a:t>
            </a:r>
            <a:br>
              <a:rPr b="0" i="0" lang="en-US" sz="1800" u="none" cap="none" strike="noStrike">
                <a:solidFill>
                  <a:srgbClr val="FA5F00"/>
                </a:solidFill>
                <a:latin typeface="Open Sans Light"/>
                <a:ea typeface="Open Sans Light"/>
                <a:cs typeface="Open Sans Light"/>
                <a:sym typeface="Open Sans Light"/>
              </a:rPr>
            </a:br>
            <a:r>
              <a:rPr b="0" i="0" lang="en-US" sz="1800" u="none" cap="none" strike="noStrike">
                <a:solidFill>
                  <a:srgbClr val="6D6D6D"/>
                </a:solidFill>
                <a:latin typeface="Open Sans Light"/>
                <a:ea typeface="Open Sans Light"/>
                <a:cs typeface="Open Sans Light"/>
                <a:sym typeface="Open Sans Light"/>
              </a:rPr>
              <a:t>FOOD PACKAGING </a:t>
            </a:r>
            <a:r>
              <a:rPr lang="en-US" sz="1800">
                <a:solidFill>
                  <a:srgbClr val="6D6D6D"/>
                </a:solidFill>
                <a:latin typeface="Open Sans Light"/>
                <a:ea typeface="Open Sans Light"/>
                <a:cs typeface="Open Sans Light"/>
                <a:sym typeface="Open Sans Light"/>
              </a:rPr>
              <a:t>CONSIDERATION</a:t>
            </a:r>
            <a:r>
              <a:rPr b="0" i="0" lang="en-US" sz="1800" u="none" cap="none" strike="noStrike">
                <a:solidFill>
                  <a:srgbClr val="6D6D6D"/>
                </a:solidFill>
                <a:latin typeface="Open Sans Light"/>
                <a:ea typeface="Open Sans Light"/>
                <a:cs typeface="Open Sans Light"/>
                <a:sym typeface="Open Sans Light"/>
              </a:rPr>
              <a:t>S</a:t>
            </a:r>
            <a:endParaRPr b="0" i="0" sz="18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235" name="Google Shape;235;p4"/>
          <p:cNvSpPr/>
          <p:nvPr/>
        </p:nvSpPr>
        <p:spPr>
          <a:xfrm>
            <a:off x="609707" y="1923717"/>
            <a:ext cx="5638586" cy="3657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i="0" lang="en-US" sz="1200" u="none" cap="none" strike="noStrike">
                <a:solidFill>
                  <a:schemeClr val="lt1"/>
                </a:solidFill>
                <a:latin typeface="Open Sans"/>
                <a:ea typeface="Open Sans"/>
                <a:cs typeface="Open Sans"/>
                <a:sym typeface="Open Sans"/>
              </a:rPr>
              <a:t>1 - </a:t>
            </a:r>
            <a:r>
              <a:rPr b="1" lang="en-US" sz="1200">
                <a:solidFill>
                  <a:schemeClr val="lt1"/>
                </a:solidFill>
                <a:latin typeface="Open Sans"/>
                <a:ea typeface="Open Sans"/>
                <a:cs typeface="Open Sans"/>
                <a:sym typeface="Open Sans"/>
              </a:rPr>
              <a:t>POPULARITY </a:t>
            </a:r>
            <a:r>
              <a:rPr lang="en-US" sz="1200">
                <a:solidFill>
                  <a:schemeClr val="lt1"/>
                </a:solidFill>
                <a:latin typeface="Open Sans"/>
                <a:ea typeface="Open Sans"/>
                <a:cs typeface="Open Sans"/>
                <a:sym typeface="Open Sans"/>
              </a:rPr>
              <a:t>- How does the public view certain packaging types?</a:t>
            </a:r>
            <a:endParaRPr sz="1200">
              <a:solidFill>
                <a:schemeClr val="lt1"/>
              </a:solidFill>
              <a:latin typeface="Open Sans"/>
              <a:ea typeface="Open Sans"/>
              <a:cs typeface="Open Sans"/>
              <a:sym typeface="Open Sans"/>
            </a:endParaRPr>
          </a:p>
        </p:txBody>
      </p:sp>
      <p:sp>
        <p:nvSpPr>
          <p:cNvPr id="236" name="Google Shape;236;p4"/>
          <p:cNvSpPr/>
          <p:nvPr/>
        </p:nvSpPr>
        <p:spPr>
          <a:xfrm>
            <a:off x="637575" y="2477622"/>
            <a:ext cx="5638500" cy="35844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One of the most influential trends to consider when choosing food packaging is popularity. It is essential to target those types of packaging most in demand by consumers, whether through trendy design or health and wellness benefits. Proper targeting will help you avoid competition from other suppliers and ensure that your product remains popular long after its release.</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There is no one-size-fits-all answer to this question, as the perception of packaging types can vary depending on the individual. Popular opinion leans toward biodegradable packaging being more environmentally friendly and heavier packaging being more long-lasting and resistant to damage. Others perceive transparent packaging as more aesthetically pleasing and make it easier to identify contents.</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It is crucial for food and beverage companies to evaluate current industry trends before making purchasing decisions. Otherwise, they could find themselves dealing with outdated or non-competitive packaging suppliers in the not-so-distant future. Take a look at competitors' mistakes when choosing a package or machinery supplier to avoid common pitfalls.</a:t>
            </a:r>
            <a:endParaRPr sz="1000">
              <a:solidFill>
                <a:srgbClr val="0E101A"/>
              </a:solidFill>
            </a:endParaRPr>
          </a:p>
          <a:p>
            <a:pPr indent="0" lvl="0" marL="0" rtl="0" algn="l">
              <a:lnSpc>
                <a:spcPct val="115000"/>
              </a:lnSpc>
              <a:spcBef>
                <a:spcPts val="1200"/>
              </a:spcBef>
              <a:spcAft>
                <a:spcPts val="0"/>
              </a:spcAft>
              <a:buNone/>
            </a:pPr>
            <a:r>
              <a:t/>
            </a:r>
            <a:endParaRPr sz="1000">
              <a:solidFill>
                <a:srgbClr val="0E101A"/>
              </a:solidFill>
            </a:endParaRPr>
          </a:p>
          <a:p>
            <a:pPr indent="0" lvl="0" marL="0" rtl="0" algn="l">
              <a:lnSpc>
                <a:spcPct val="107916"/>
              </a:lnSpc>
              <a:spcBef>
                <a:spcPts val="0"/>
              </a:spcBef>
              <a:spcAft>
                <a:spcPts val="800"/>
              </a:spcAft>
              <a:buNone/>
            </a:pPr>
            <a:r>
              <a:rPr lang="en-US" sz="1000">
                <a:solidFill>
                  <a:srgbClr val="0E101A"/>
                </a:solidFill>
              </a:rPr>
              <a:t>Ultimately, it is essential to understand the consumer's perspective and cater your packaging to suit their preferences. If it isn't clear which packaging type will be the most popular for your product, do some research and speak with various packaging suppliers. There is undoubtedly a reason why that "original" type of packaging hasn't been used in the industry before. It might be an outdated or unsafe option for your product type. Purchasing decisions such as this can be overwhelming. However, with careful evaluation of consumer demand and competitor practices, your company will gain an advantage by staying ahead of trends before becoming popular in sales rankings.</a:t>
            </a:r>
            <a:endParaRPr sz="1000">
              <a:solidFill>
                <a:srgbClr val="6D6D6D"/>
              </a:solidFill>
            </a:endParaRPr>
          </a:p>
        </p:txBody>
      </p:sp>
      <p:sp>
        <p:nvSpPr>
          <p:cNvPr id="237" name="Google Shape;237;p4"/>
          <p:cNvSpPr/>
          <p:nvPr/>
        </p:nvSpPr>
        <p:spPr>
          <a:xfrm>
            <a:off x="8529525" y="7020744"/>
            <a:ext cx="424542"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238" name="Google Shape;238;p4"/>
          <p:cNvPicPr preferRelativeResize="0"/>
          <p:nvPr/>
        </p:nvPicPr>
        <p:blipFill rotWithShape="1">
          <a:blip r:embed="rId3">
            <a:alphaModFix/>
          </a:blip>
          <a:srcRect b="35157" l="16995" r="16949" t="36270"/>
          <a:stretch/>
        </p:blipFill>
        <p:spPr>
          <a:xfrm>
            <a:off x="2674915" y="8295495"/>
            <a:ext cx="1508171" cy="456627"/>
          </a:xfrm>
          <a:prstGeom prst="rect">
            <a:avLst/>
          </a:prstGeom>
          <a:noFill/>
          <a:ln>
            <a:noFill/>
          </a:ln>
        </p:spPr>
      </p:pic>
      <p:sp>
        <p:nvSpPr>
          <p:cNvPr id="239" name="Google Shape;239;p4"/>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124a5f01da3_0_8"/>
          <p:cNvSpPr txBox="1"/>
          <p:nvPr/>
        </p:nvSpPr>
        <p:spPr>
          <a:xfrm>
            <a:off x="475013" y="502920"/>
            <a:ext cx="5963700" cy="594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800"/>
              <a:buFont typeface="Open Sans Light"/>
              <a:buNone/>
            </a:pPr>
            <a:r>
              <a:rPr b="0" i="0" lang="en-US" sz="1800" u="none" cap="none" strike="noStrike">
                <a:solidFill>
                  <a:schemeClr val="accent1"/>
                </a:solidFill>
                <a:latin typeface="Open Sans Light"/>
                <a:ea typeface="Open Sans Light"/>
                <a:cs typeface="Open Sans Light"/>
                <a:sym typeface="Open Sans Light"/>
              </a:rPr>
              <a:t>7 INDISPENSABLE </a:t>
            </a:r>
            <a:br>
              <a:rPr b="0" i="0" lang="en-US" sz="1800" u="none" cap="none" strike="noStrike">
                <a:solidFill>
                  <a:srgbClr val="FA5F00"/>
                </a:solidFill>
                <a:latin typeface="Open Sans Light"/>
                <a:ea typeface="Open Sans Light"/>
                <a:cs typeface="Open Sans Light"/>
                <a:sym typeface="Open Sans Light"/>
              </a:rPr>
            </a:br>
            <a:r>
              <a:rPr b="0" i="0" lang="en-US" sz="1800" u="none" cap="none" strike="noStrike">
                <a:solidFill>
                  <a:srgbClr val="6D6D6D"/>
                </a:solidFill>
                <a:latin typeface="Open Sans Light"/>
                <a:ea typeface="Open Sans Light"/>
                <a:cs typeface="Open Sans Light"/>
                <a:sym typeface="Open Sans Light"/>
              </a:rPr>
              <a:t>FOOD PACKAGING </a:t>
            </a:r>
            <a:r>
              <a:rPr lang="en-US" sz="1800">
                <a:solidFill>
                  <a:srgbClr val="6D6D6D"/>
                </a:solidFill>
                <a:latin typeface="Open Sans Light"/>
                <a:ea typeface="Open Sans Light"/>
                <a:cs typeface="Open Sans Light"/>
                <a:sym typeface="Open Sans Light"/>
              </a:rPr>
              <a:t>CONSIDERATION</a:t>
            </a:r>
            <a:r>
              <a:rPr b="0" i="0" lang="en-US" sz="1800" u="none" cap="none" strike="noStrike">
                <a:solidFill>
                  <a:srgbClr val="6D6D6D"/>
                </a:solidFill>
                <a:latin typeface="Open Sans Light"/>
                <a:ea typeface="Open Sans Light"/>
                <a:cs typeface="Open Sans Light"/>
                <a:sym typeface="Open Sans Light"/>
              </a:rPr>
              <a:t>S</a:t>
            </a:r>
            <a:endParaRPr b="0" i="0" sz="18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245" name="Google Shape;245;g124a5f01da3_0_8"/>
          <p:cNvSpPr/>
          <p:nvPr/>
        </p:nvSpPr>
        <p:spPr>
          <a:xfrm>
            <a:off x="609707" y="1923717"/>
            <a:ext cx="56385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2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VISIBILITY</a:t>
            </a:r>
            <a:r>
              <a:rPr b="1" lang="en-US" sz="1200">
                <a:solidFill>
                  <a:schemeClr val="lt1"/>
                </a:solidFill>
                <a:latin typeface="Open Sans"/>
                <a:ea typeface="Open Sans"/>
                <a:cs typeface="Open Sans"/>
                <a:sym typeface="Open Sans"/>
              </a:rPr>
              <a:t> </a:t>
            </a:r>
            <a:r>
              <a:rPr lang="en-US" sz="1200">
                <a:solidFill>
                  <a:schemeClr val="lt1"/>
                </a:solidFill>
                <a:latin typeface="Open Sans"/>
                <a:ea typeface="Open Sans"/>
                <a:cs typeface="Open Sans"/>
                <a:sym typeface="Open Sans"/>
              </a:rPr>
              <a:t>- </a:t>
            </a:r>
            <a:r>
              <a:rPr lang="en-US" sz="1200">
                <a:solidFill>
                  <a:schemeClr val="lt1"/>
                </a:solidFill>
              </a:rPr>
              <a:t>How will my package lend to visual impact?</a:t>
            </a:r>
            <a:endParaRPr sz="1200">
              <a:solidFill>
                <a:schemeClr val="lt1"/>
              </a:solidFill>
            </a:endParaRPr>
          </a:p>
        </p:txBody>
      </p:sp>
      <p:sp>
        <p:nvSpPr>
          <p:cNvPr id="246" name="Google Shape;246;g124a5f01da3_0_8"/>
          <p:cNvSpPr/>
          <p:nvPr/>
        </p:nvSpPr>
        <p:spPr>
          <a:xfrm>
            <a:off x="637575" y="2477622"/>
            <a:ext cx="5638500" cy="35844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Visual impact is the first and foremost impression your package will make, and it must provide the right message at the right time. When designing your product packaging, keep the target audience, the medium, and the message you want to communicate in mind.</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The design should include elements that appeal to your target audience, like typography, color, and layout; these help consumers quickly identify and differentiate your product from others. It is well known that nearly 70% of shoppers' purchases are directly affected by packaging design &amp; materials. </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A key factor to consider when making packaging decisions is visual impact - what emotional response does it solicit? How will a brand and packaging type affect customer attraction or loyalty? If the packaging doesn't make that desired connection, likely, the customer will not make a purchase or buy a competing brand.</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Creating meaningful and impactful package designs means taking all of the abovementioned factors into consideration. </a:t>
            </a:r>
            <a:br>
              <a:rPr lang="en-US" sz="1000">
                <a:solidFill>
                  <a:srgbClr val="0E101A"/>
                </a:solidFill>
              </a:rPr>
            </a:br>
            <a:endParaRPr sz="1000">
              <a:solidFill>
                <a:srgbClr val="0E101A"/>
              </a:solidFill>
            </a:endParaRPr>
          </a:p>
          <a:p>
            <a:pPr indent="0" lvl="0" marL="0" rtl="0" algn="l">
              <a:lnSpc>
                <a:spcPct val="107916"/>
              </a:lnSpc>
              <a:spcBef>
                <a:spcPts val="0"/>
              </a:spcBef>
              <a:spcAft>
                <a:spcPts val="800"/>
              </a:spcAft>
              <a:buNone/>
            </a:pPr>
            <a:r>
              <a:rPr lang="en-US" sz="1000">
                <a:solidFill>
                  <a:srgbClr val="0E101A"/>
                </a:solidFill>
              </a:rPr>
              <a:t>In short, the quantity and quality of packaging styles continue to increase day by day. Packaging affects overall visibility for several reasons, notably the amount of space it occupies on the self, the available printing surface for graphics &amp; information, and consumer preference regarding colors &amp; materials. Among the best in terms of sheer size and design space would undoubtedly be stand-up pouches and cylindrical containers with labels that wrap the entire circumference. Every aspect should be tailored to suit the specific targeted audience or niche</a:t>
            </a:r>
            <a:r>
              <a:rPr lang="en-US" sz="1200">
                <a:solidFill>
                  <a:srgbClr val="0E101A"/>
                </a:solidFill>
              </a:rPr>
              <a:t>.</a:t>
            </a:r>
            <a:endParaRPr sz="1000">
              <a:solidFill>
                <a:srgbClr val="0E101A"/>
              </a:solidFill>
            </a:endParaRPr>
          </a:p>
        </p:txBody>
      </p:sp>
      <p:sp>
        <p:nvSpPr>
          <p:cNvPr id="247" name="Google Shape;247;g124a5f01da3_0_8"/>
          <p:cNvSpPr/>
          <p:nvPr/>
        </p:nvSpPr>
        <p:spPr>
          <a:xfrm>
            <a:off x="8529525" y="7020744"/>
            <a:ext cx="4245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248" name="Google Shape;248;g124a5f01da3_0_8"/>
          <p:cNvPicPr preferRelativeResize="0"/>
          <p:nvPr/>
        </p:nvPicPr>
        <p:blipFill rotWithShape="1">
          <a:blip r:embed="rId3">
            <a:alphaModFix/>
          </a:blip>
          <a:srcRect b="35155" l="16995" r="16949" t="36272"/>
          <a:stretch/>
        </p:blipFill>
        <p:spPr>
          <a:xfrm>
            <a:off x="2674915" y="8295495"/>
            <a:ext cx="1508172" cy="456627"/>
          </a:xfrm>
          <a:prstGeom prst="rect">
            <a:avLst/>
          </a:prstGeom>
          <a:noFill/>
          <a:ln>
            <a:noFill/>
          </a:ln>
        </p:spPr>
      </p:pic>
      <p:sp>
        <p:nvSpPr>
          <p:cNvPr id="249" name="Google Shape;249;g124a5f01da3_0_8"/>
          <p:cNvSpPr txBox="1"/>
          <p:nvPr>
            <p:ph idx="12" type="sldNum"/>
          </p:nvPr>
        </p:nvSpPr>
        <p:spPr>
          <a:xfrm>
            <a:off x="6008914" y="7986612"/>
            <a:ext cx="377700" cy="486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124a5f01da3_0_19"/>
          <p:cNvSpPr txBox="1"/>
          <p:nvPr/>
        </p:nvSpPr>
        <p:spPr>
          <a:xfrm>
            <a:off x="475013" y="502920"/>
            <a:ext cx="5963700" cy="594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800"/>
              <a:buFont typeface="Open Sans Light"/>
              <a:buNone/>
            </a:pPr>
            <a:r>
              <a:rPr b="0" i="0" lang="en-US" sz="1800" u="none" cap="none" strike="noStrike">
                <a:solidFill>
                  <a:schemeClr val="accent1"/>
                </a:solidFill>
                <a:latin typeface="Open Sans Light"/>
                <a:ea typeface="Open Sans Light"/>
                <a:cs typeface="Open Sans Light"/>
                <a:sym typeface="Open Sans Light"/>
              </a:rPr>
              <a:t>7 INDISPENSABLE </a:t>
            </a:r>
            <a:br>
              <a:rPr b="0" i="0" lang="en-US" sz="1800" u="none" cap="none" strike="noStrike">
                <a:solidFill>
                  <a:srgbClr val="FA5F00"/>
                </a:solidFill>
                <a:latin typeface="Open Sans Light"/>
                <a:ea typeface="Open Sans Light"/>
                <a:cs typeface="Open Sans Light"/>
                <a:sym typeface="Open Sans Light"/>
              </a:rPr>
            </a:br>
            <a:r>
              <a:rPr b="0" i="0" lang="en-US" sz="1800" u="none" cap="none" strike="noStrike">
                <a:solidFill>
                  <a:srgbClr val="6D6D6D"/>
                </a:solidFill>
                <a:latin typeface="Open Sans Light"/>
                <a:ea typeface="Open Sans Light"/>
                <a:cs typeface="Open Sans Light"/>
                <a:sym typeface="Open Sans Light"/>
              </a:rPr>
              <a:t>FOOD PACKAGING </a:t>
            </a:r>
            <a:r>
              <a:rPr lang="en-US" sz="1800">
                <a:solidFill>
                  <a:srgbClr val="6D6D6D"/>
                </a:solidFill>
                <a:latin typeface="Open Sans Light"/>
                <a:ea typeface="Open Sans Light"/>
                <a:cs typeface="Open Sans Light"/>
                <a:sym typeface="Open Sans Light"/>
              </a:rPr>
              <a:t>CONSIDERATION</a:t>
            </a:r>
            <a:r>
              <a:rPr b="0" i="0" lang="en-US" sz="1800" u="none" cap="none" strike="noStrike">
                <a:solidFill>
                  <a:srgbClr val="6D6D6D"/>
                </a:solidFill>
                <a:latin typeface="Open Sans Light"/>
                <a:ea typeface="Open Sans Light"/>
                <a:cs typeface="Open Sans Light"/>
                <a:sym typeface="Open Sans Light"/>
              </a:rPr>
              <a:t>S</a:t>
            </a:r>
            <a:endParaRPr b="0" i="0" sz="18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255" name="Google Shape;255;g124a5f01da3_0_19"/>
          <p:cNvSpPr/>
          <p:nvPr/>
        </p:nvSpPr>
        <p:spPr>
          <a:xfrm>
            <a:off x="609707" y="1923717"/>
            <a:ext cx="56385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3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SUSTAINABILITY </a:t>
            </a:r>
            <a:r>
              <a:rPr lang="en-US" sz="1200">
                <a:solidFill>
                  <a:schemeClr val="lt1"/>
                </a:solidFill>
                <a:latin typeface="Open Sans"/>
                <a:ea typeface="Open Sans"/>
                <a:cs typeface="Open Sans"/>
                <a:sym typeface="Open Sans"/>
              </a:rPr>
              <a:t>- </a:t>
            </a:r>
            <a:r>
              <a:rPr lang="en-US" sz="1200">
                <a:solidFill>
                  <a:schemeClr val="lt1"/>
                </a:solidFill>
              </a:rPr>
              <a:t>How does packaging affect the environment?</a:t>
            </a:r>
            <a:endParaRPr sz="1200">
              <a:solidFill>
                <a:schemeClr val="lt1"/>
              </a:solidFill>
            </a:endParaRPr>
          </a:p>
        </p:txBody>
      </p:sp>
      <p:sp>
        <p:nvSpPr>
          <p:cNvPr id="256" name="Google Shape;256;g124a5f01da3_0_19"/>
          <p:cNvSpPr/>
          <p:nvPr/>
        </p:nvSpPr>
        <p:spPr>
          <a:xfrm>
            <a:off x="637575" y="2477626"/>
            <a:ext cx="5638500" cy="5012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It is unavoidable that packaging has some kind of effect on the environment, whether good or bad. On the good side, efficient product packaging can save resources, including energy and paper. It is also possible to recycle and reuse more types of packaging than ever before - reducing the amount of waste produced.</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On the other hand, inefficient and excessive product packaging leads to wastefulness and pollution. In particular, excessive use of plastic packaging can create vast quantities of waste that are difficult to manage and often end up in landfills or the ocean. Unfortunately, some packaging releases harmful chemicals into the environment when discarded or recycled, also causing damage to the environment.</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To fully understand the extent of food packagings' environmental impact, evaluate it on the following criteria.</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The materials used are probably the most significant consideration. When possible, opt for materials composed of recycled materials and those that are fully recyclable. Additionally, you will want to consider packaging compositions like biodegradable ingredients that are sure to be broken down sustainably. Countless sources suggest 25-35% of modern carbon emissions come from packaging. Another important consideration is how your finished product will be shipped. Any good global citizen needs to evaluate their choice's potential effects on the environment before putting it into mass production.</a:t>
            </a:r>
            <a:endParaRPr sz="800">
              <a:solidFill>
                <a:srgbClr val="0E101A"/>
              </a:solidFill>
            </a:endParaRPr>
          </a:p>
        </p:txBody>
      </p:sp>
      <p:sp>
        <p:nvSpPr>
          <p:cNvPr id="257" name="Google Shape;257;g124a5f01da3_0_19"/>
          <p:cNvSpPr/>
          <p:nvPr/>
        </p:nvSpPr>
        <p:spPr>
          <a:xfrm>
            <a:off x="8529525" y="7020744"/>
            <a:ext cx="4245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258" name="Google Shape;258;g124a5f01da3_0_19"/>
          <p:cNvPicPr preferRelativeResize="0"/>
          <p:nvPr/>
        </p:nvPicPr>
        <p:blipFill rotWithShape="1">
          <a:blip r:embed="rId3">
            <a:alphaModFix/>
          </a:blip>
          <a:srcRect b="35155" l="16995" r="16949" t="36272"/>
          <a:stretch/>
        </p:blipFill>
        <p:spPr>
          <a:xfrm>
            <a:off x="2674915" y="8295495"/>
            <a:ext cx="1508172" cy="456627"/>
          </a:xfrm>
          <a:prstGeom prst="rect">
            <a:avLst/>
          </a:prstGeom>
          <a:noFill/>
          <a:ln>
            <a:noFill/>
          </a:ln>
        </p:spPr>
      </p:pic>
      <p:sp>
        <p:nvSpPr>
          <p:cNvPr id="259" name="Google Shape;259;g124a5f01da3_0_19"/>
          <p:cNvSpPr txBox="1"/>
          <p:nvPr>
            <p:ph idx="12" type="sldNum"/>
          </p:nvPr>
        </p:nvSpPr>
        <p:spPr>
          <a:xfrm>
            <a:off x="6008914" y="7986612"/>
            <a:ext cx="377700" cy="486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124a5f01da3_0_30"/>
          <p:cNvSpPr txBox="1"/>
          <p:nvPr/>
        </p:nvSpPr>
        <p:spPr>
          <a:xfrm>
            <a:off x="475013" y="502920"/>
            <a:ext cx="5963700" cy="594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800"/>
              <a:buFont typeface="Open Sans Light"/>
              <a:buNone/>
            </a:pPr>
            <a:r>
              <a:rPr b="0" i="0" lang="en-US" sz="1800" u="none" cap="none" strike="noStrike">
                <a:solidFill>
                  <a:schemeClr val="accent1"/>
                </a:solidFill>
                <a:latin typeface="Open Sans Light"/>
                <a:ea typeface="Open Sans Light"/>
                <a:cs typeface="Open Sans Light"/>
                <a:sym typeface="Open Sans Light"/>
              </a:rPr>
              <a:t>7 INDISPENSABLE </a:t>
            </a:r>
            <a:br>
              <a:rPr b="0" i="0" lang="en-US" sz="1800" u="none" cap="none" strike="noStrike">
                <a:solidFill>
                  <a:srgbClr val="FA5F00"/>
                </a:solidFill>
                <a:latin typeface="Open Sans Light"/>
                <a:ea typeface="Open Sans Light"/>
                <a:cs typeface="Open Sans Light"/>
                <a:sym typeface="Open Sans Light"/>
              </a:rPr>
            </a:br>
            <a:r>
              <a:rPr b="0" i="0" lang="en-US" sz="1800" u="none" cap="none" strike="noStrike">
                <a:solidFill>
                  <a:srgbClr val="6D6D6D"/>
                </a:solidFill>
                <a:latin typeface="Open Sans Light"/>
                <a:ea typeface="Open Sans Light"/>
                <a:cs typeface="Open Sans Light"/>
                <a:sym typeface="Open Sans Light"/>
              </a:rPr>
              <a:t>FOOD PACKAGING </a:t>
            </a:r>
            <a:r>
              <a:rPr lang="en-US" sz="1800">
                <a:solidFill>
                  <a:srgbClr val="6D6D6D"/>
                </a:solidFill>
                <a:latin typeface="Open Sans Light"/>
                <a:ea typeface="Open Sans Light"/>
                <a:cs typeface="Open Sans Light"/>
                <a:sym typeface="Open Sans Light"/>
              </a:rPr>
              <a:t>CONSIDERATION</a:t>
            </a:r>
            <a:r>
              <a:rPr b="0" i="0" lang="en-US" sz="1800" u="none" cap="none" strike="noStrike">
                <a:solidFill>
                  <a:srgbClr val="6D6D6D"/>
                </a:solidFill>
                <a:latin typeface="Open Sans Light"/>
                <a:ea typeface="Open Sans Light"/>
                <a:cs typeface="Open Sans Light"/>
                <a:sym typeface="Open Sans Light"/>
              </a:rPr>
              <a:t>S</a:t>
            </a:r>
            <a:endParaRPr b="0" i="0" sz="18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265" name="Google Shape;265;g124a5f01da3_0_30"/>
          <p:cNvSpPr/>
          <p:nvPr/>
        </p:nvSpPr>
        <p:spPr>
          <a:xfrm>
            <a:off x="609700" y="1923725"/>
            <a:ext cx="59637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4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MODULAR</a:t>
            </a:r>
            <a:r>
              <a:rPr b="1" lang="en-US" sz="1200">
                <a:solidFill>
                  <a:schemeClr val="lt1"/>
                </a:solidFill>
                <a:latin typeface="Open Sans"/>
                <a:ea typeface="Open Sans"/>
                <a:cs typeface="Open Sans"/>
                <a:sym typeface="Open Sans"/>
              </a:rPr>
              <a:t>ITY </a:t>
            </a:r>
            <a:r>
              <a:rPr lang="en-US" sz="1200">
                <a:solidFill>
                  <a:schemeClr val="lt1"/>
                </a:solidFill>
                <a:latin typeface="Open Sans"/>
                <a:ea typeface="Open Sans"/>
                <a:cs typeface="Open Sans"/>
                <a:sym typeface="Open Sans"/>
              </a:rPr>
              <a:t>- </a:t>
            </a:r>
            <a:r>
              <a:rPr lang="en-US" sz="1200">
                <a:solidFill>
                  <a:schemeClr val="lt1"/>
                </a:solidFill>
              </a:rPr>
              <a:t>Will upgrades or modifications be achievable in the future?</a:t>
            </a:r>
            <a:endParaRPr sz="1200">
              <a:solidFill>
                <a:schemeClr val="lt1"/>
              </a:solidFill>
            </a:endParaRPr>
          </a:p>
        </p:txBody>
      </p:sp>
      <p:sp>
        <p:nvSpPr>
          <p:cNvPr id="266" name="Google Shape;266;g124a5f01da3_0_30"/>
          <p:cNvSpPr/>
          <p:nvPr/>
        </p:nvSpPr>
        <p:spPr>
          <a:xfrm>
            <a:off x="637575" y="2477625"/>
            <a:ext cx="5638500" cy="4407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For most companies' modularity means the ability to configure elements in a more tailored configuration. It permits economy of scale, optimal use of available floor space, and quick adaptation to quickly changing market conditions. It provides valuable benefits to producers who want to change or modify current packaging or package a completely new product. Even large multinationals like PepsiCo and Proctor and Gamble embrace modularity. They recognize that modularity provides producers with ease of production, optimization, and the engineering of marketing strategies for brand differentiation - essential to keep up with consumer trends.</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Some of the most common machinery upgrades or modifications include new types of closure systems, printing and labeling capabilities, and tracking and tracing systems. By upgrading food packaging equipment, meeting industry requirements, production rates, and supply-chain logistics become efficient and safe.</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The benefits of modular food packaging equipment include decreased production time, reduced packaging costs, improved hygiene and safety, and increased production efficiency. Here are four of the most common benefits:</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1. Reduced production time - Automated food packaging equipment can help you produce food packaging in significantly less time than traditional methods allowing a reduced inventory and reduced cost of goods. Modularity will enable manufacturers to plan for upgrades according to space and budget.</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2. Reduced packaging costs - The modularity of food packaging equipment means that you can customize the design and shape of your packaging line to fit changing requirements reducing packaging costs.</a:t>
            </a:r>
            <a:endParaRPr sz="800">
              <a:solidFill>
                <a:srgbClr val="0E101A"/>
              </a:solidFill>
            </a:endParaRPr>
          </a:p>
        </p:txBody>
      </p:sp>
      <p:sp>
        <p:nvSpPr>
          <p:cNvPr id="267" name="Google Shape;267;g124a5f01da3_0_30"/>
          <p:cNvSpPr/>
          <p:nvPr/>
        </p:nvSpPr>
        <p:spPr>
          <a:xfrm>
            <a:off x="8529525" y="7020744"/>
            <a:ext cx="4245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268" name="Google Shape;268;g124a5f01da3_0_30"/>
          <p:cNvPicPr preferRelativeResize="0"/>
          <p:nvPr/>
        </p:nvPicPr>
        <p:blipFill rotWithShape="1">
          <a:blip r:embed="rId3">
            <a:alphaModFix/>
          </a:blip>
          <a:srcRect b="35155" l="16995" r="16949" t="36272"/>
          <a:stretch/>
        </p:blipFill>
        <p:spPr>
          <a:xfrm>
            <a:off x="2674915" y="8295495"/>
            <a:ext cx="1508172" cy="456627"/>
          </a:xfrm>
          <a:prstGeom prst="rect">
            <a:avLst/>
          </a:prstGeom>
          <a:noFill/>
          <a:ln>
            <a:noFill/>
          </a:ln>
        </p:spPr>
      </p:pic>
      <p:sp>
        <p:nvSpPr>
          <p:cNvPr id="269" name="Google Shape;269;g124a5f01da3_0_30"/>
          <p:cNvSpPr txBox="1"/>
          <p:nvPr>
            <p:ph idx="12" type="sldNum"/>
          </p:nvPr>
        </p:nvSpPr>
        <p:spPr>
          <a:xfrm>
            <a:off x="6008914" y="7986612"/>
            <a:ext cx="377700" cy="486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124a5f01da3_0_41"/>
          <p:cNvSpPr txBox="1"/>
          <p:nvPr/>
        </p:nvSpPr>
        <p:spPr>
          <a:xfrm>
            <a:off x="475013" y="502920"/>
            <a:ext cx="5963700" cy="594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800"/>
              <a:buFont typeface="Open Sans Light"/>
              <a:buNone/>
            </a:pPr>
            <a:r>
              <a:rPr b="0" i="0" lang="en-US" sz="1800" u="none" cap="none" strike="noStrike">
                <a:solidFill>
                  <a:schemeClr val="accent1"/>
                </a:solidFill>
                <a:latin typeface="Open Sans Light"/>
                <a:ea typeface="Open Sans Light"/>
                <a:cs typeface="Open Sans Light"/>
                <a:sym typeface="Open Sans Light"/>
              </a:rPr>
              <a:t>7 INDISPENSABLE </a:t>
            </a:r>
            <a:br>
              <a:rPr b="0" i="0" lang="en-US" sz="1800" u="none" cap="none" strike="noStrike">
                <a:solidFill>
                  <a:srgbClr val="FA5F00"/>
                </a:solidFill>
                <a:latin typeface="Open Sans Light"/>
                <a:ea typeface="Open Sans Light"/>
                <a:cs typeface="Open Sans Light"/>
                <a:sym typeface="Open Sans Light"/>
              </a:rPr>
            </a:br>
            <a:r>
              <a:rPr b="0" i="0" lang="en-US" sz="1800" u="none" cap="none" strike="noStrike">
                <a:solidFill>
                  <a:srgbClr val="6D6D6D"/>
                </a:solidFill>
                <a:latin typeface="Open Sans Light"/>
                <a:ea typeface="Open Sans Light"/>
                <a:cs typeface="Open Sans Light"/>
                <a:sym typeface="Open Sans Light"/>
              </a:rPr>
              <a:t>FOOD PACKAGING </a:t>
            </a:r>
            <a:r>
              <a:rPr lang="en-US" sz="1800">
                <a:solidFill>
                  <a:srgbClr val="6D6D6D"/>
                </a:solidFill>
                <a:latin typeface="Open Sans Light"/>
                <a:ea typeface="Open Sans Light"/>
                <a:cs typeface="Open Sans Light"/>
                <a:sym typeface="Open Sans Light"/>
              </a:rPr>
              <a:t>CONSIDERATION</a:t>
            </a:r>
            <a:r>
              <a:rPr b="0" i="0" lang="en-US" sz="1800" u="none" cap="none" strike="noStrike">
                <a:solidFill>
                  <a:srgbClr val="6D6D6D"/>
                </a:solidFill>
                <a:latin typeface="Open Sans Light"/>
                <a:ea typeface="Open Sans Light"/>
                <a:cs typeface="Open Sans Light"/>
                <a:sym typeface="Open Sans Light"/>
              </a:rPr>
              <a:t>S</a:t>
            </a:r>
            <a:endParaRPr b="0" i="0" sz="18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275" name="Google Shape;275;g124a5f01da3_0_41"/>
          <p:cNvSpPr/>
          <p:nvPr/>
        </p:nvSpPr>
        <p:spPr>
          <a:xfrm>
            <a:off x="609700" y="1923725"/>
            <a:ext cx="59055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4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MODULARITY </a:t>
            </a:r>
            <a:r>
              <a:rPr lang="en-US" sz="1200">
                <a:solidFill>
                  <a:schemeClr val="lt1"/>
                </a:solidFill>
                <a:latin typeface="Open Sans"/>
                <a:ea typeface="Open Sans"/>
                <a:cs typeface="Open Sans"/>
                <a:sym typeface="Open Sans"/>
              </a:rPr>
              <a:t>- </a:t>
            </a:r>
            <a:r>
              <a:rPr lang="en-US" sz="1200">
                <a:solidFill>
                  <a:schemeClr val="lt1"/>
                </a:solidFill>
              </a:rPr>
              <a:t>Will upgrades or modifications be achievable in the future?</a:t>
            </a:r>
            <a:endParaRPr sz="1200">
              <a:solidFill>
                <a:schemeClr val="lt1"/>
              </a:solidFill>
            </a:endParaRPr>
          </a:p>
        </p:txBody>
      </p:sp>
      <p:sp>
        <p:nvSpPr>
          <p:cNvPr id="276" name="Google Shape;276;g124a5f01da3_0_41"/>
          <p:cNvSpPr/>
          <p:nvPr/>
        </p:nvSpPr>
        <p:spPr>
          <a:xfrm>
            <a:off x="637575" y="2477626"/>
            <a:ext cx="5638500" cy="5012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3. Improved hygiene and safety - Modular food packaging equipment is often equipped with sanitizing and filtration systems that ensure high levels of hygiene and security of your products. This eliminates the need for separate processes for hygiene and safety, which can be time-consuming and expensive.</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4. Increased production efficiency - Modular food packaging equipment provides the added flexibility to keep your production lines moving rapidly, quickly meet consumer demand and reduce the amount of time spent on manual tasks.</a:t>
            </a:r>
            <a:endParaRPr sz="800">
              <a:solidFill>
                <a:srgbClr val="0E101A"/>
              </a:solidFill>
            </a:endParaRPr>
          </a:p>
          <a:p>
            <a:pPr indent="0" lvl="0" marL="0" rtl="0" algn="l">
              <a:lnSpc>
                <a:spcPct val="115000"/>
              </a:lnSpc>
              <a:spcBef>
                <a:spcPts val="1200"/>
              </a:spcBef>
              <a:spcAft>
                <a:spcPts val="0"/>
              </a:spcAft>
              <a:buNone/>
            </a:pPr>
            <a:r>
              <a:t/>
            </a:r>
            <a:endParaRPr sz="1200">
              <a:solidFill>
                <a:srgbClr val="0E101A"/>
              </a:solidFill>
              <a:latin typeface="Times New Roman"/>
              <a:ea typeface="Times New Roman"/>
              <a:cs typeface="Times New Roman"/>
              <a:sym typeface="Times New Roman"/>
            </a:endParaRPr>
          </a:p>
        </p:txBody>
      </p:sp>
      <p:sp>
        <p:nvSpPr>
          <p:cNvPr id="277" name="Google Shape;277;g124a5f01da3_0_41"/>
          <p:cNvSpPr/>
          <p:nvPr/>
        </p:nvSpPr>
        <p:spPr>
          <a:xfrm>
            <a:off x="8529525" y="7020744"/>
            <a:ext cx="4245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278" name="Google Shape;278;g124a5f01da3_0_41"/>
          <p:cNvPicPr preferRelativeResize="0"/>
          <p:nvPr/>
        </p:nvPicPr>
        <p:blipFill rotWithShape="1">
          <a:blip r:embed="rId3">
            <a:alphaModFix/>
          </a:blip>
          <a:srcRect b="35155" l="16995" r="16949" t="36272"/>
          <a:stretch/>
        </p:blipFill>
        <p:spPr>
          <a:xfrm>
            <a:off x="2674915" y="8295495"/>
            <a:ext cx="1508172" cy="456627"/>
          </a:xfrm>
          <a:prstGeom prst="rect">
            <a:avLst/>
          </a:prstGeom>
          <a:noFill/>
          <a:ln>
            <a:noFill/>
          </a:ln>
        </p:spPr>
      </p:pic>
      <p:sp>
        <p:nvSpPr>
          <p:cNvPr id="279" name="Google Shape;279;g124a5f01da3_0_41"/>
          <p:cNvSpPr txBox="1"/>
          <p:nvPr>
            <p:ph idx="12" type="sldNum"/>
          </p:nvPr>
        </p:nvSpPr>
        <p:spPr>
          <a:xfrm>
            <a:off x="6008914" y="7986612"/>
            <a:ext cx="377700" cy="486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g124a5f01da3_0_50"/>
          <p:cNvSpPr txBox="1"/>
          <p:nvPr/>
        </p:nvSpPr>
        <p:spPr>
          <a:xfrm>
            <a:off x="475013" y="502920"/>
            <a:ext cx="5963700" cy="594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800"/>
              <a:buFont typeface="Open Sans Light"/>
              <a:buNone/>
            </a:pPr>
            <a:r>
              <a:rPr b="0" i="0" lang="en-US" sz="1800" u="none" cap="none" strike="noStrike">
                <a:solidFill>
                  <a:schemeClr val="accent1"/>
                </a:solidFill>
                <a:latin typeface="Open Sans Light"/>
                <a:ea typeface="Open Sans Light"/>
                <a:cs typeface="Open Sans Light"/>
                <a:sym typeface="Open Sans Light"/>
              </a:rPr>
              <a:t>7 INDISPENSABLE </a:t>
            </a:r>
            <a:br>
              <a:rPr b="0" i="0" lang="en-US" sz="1800" u="none" cap="none" strike="noStrike">
                <a:solidFill>
                  <a:srgbClr val="FA5F00"/>
                </a:solidFill>
                <a:latin typeface="Open Sans Light"/>
                <a:ea typeface="Open Sans Light"/>
                <a:cs typeface="Open Sans Light"/>
                <a:sym typeface="Open Sans Light"/>
              </a:rPr>
            </a:br>
            <a:r>
              <a:rPr b="0" i="0" lang="en-US" sz="1800" u="none" cap="none" strike="noStrike">
                <a:solidFill>
                  <a:srgbClr val="6D6D6D"/>
                </a:solidFill>
                <a:latin typeface="Open Sans Light"/>
                <a:ea typeface="Open Sans Light"/>
                <a:cs typeface="Open Sans Light"/>
                <a:sym typeface="Open Sans Light"/>
              </a:rPr>
              <a:t>FOOD PACKAGING </a:t>
            </a:r>
            <a:r>
              <a:rPr lang="en-US" sz="1800">
                <a:solidFill>
                  <a:srgbClr val="6D6D6D"/>
                </a:solidFill>
                <a:latin typeface="Open Sans Light"/>
                <a:ea typeface="Open Sans Light"/>
                <a:cs typeface="Open Sans Light"/>
                <a:sym typeface="Open Sans Light"/>
              </a:rPr>
              <a:t>CONSIDERATION</a:t>
            </a:r>
            <a:r>
              <a:rPr b="0" i="0" lang="en-US" sz="1800" u="none" cap="none" strike="noStrike">
                <a:solidFill>
                  <a:srgbClr val="6D6D6D"/>
                </a:solidFill>
                <a:latin typeface="Open Sans Light"/>
                <a:ea typeface="Open Sans Light"/>
                <a:cs typeface="Open Sans Light"/>
                <a:sym typeface="Open Sans Light"/>
              </a:rPr>
              <a:t>S</a:t>
            </a:r>
            <a:endParaRPr b="0" i="0" sz="18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a:p>
            <a:pPr indent="0" lvl="0" marL="0" marR="0" rtl="0" algn="ctr">
              <a:lnSpc>
                <a:spcPct val="100000"/>
              </a:lnSpc>
              <a:spcBef>
                <a:spcPts val="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285" name="Google Shape;285;g124a5f01da3_0_50"/>
          <p:cNvSpPr/>
          <p:nvPr/>
        </p:nvSpPr>
        <p:spPr>
          <a:xfrm>
            <a:off x="609700" y="1923725"/>
            <a:ext cx="58290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5 </a:t>
            </a:r>
            <a:r>
              <a:rPr b="1" i="0" lang="en-US" sz="1200" u="none" cap="none" strike="noStrike">
                <a:solidFill>
                  <a:schemeClr val="lt1"/>
                </a:solidFill>
                <a:latin typeface="Open Sans"/>
                <a:ea typeface="Open Sans"/>
                <a:cs typeface="Open Sans"/>
                <a:sym typeface="Open Sans"/>
              </a:rPr>
              <a:t>-</a:t>
            </a:r>
            <a:r>
              <a:rPr b="1" lang="en-US" sz="1200">
                <a:solidFill>
                  <a:schemeClr val="lt1"/>
                </a:solidFill>
                <a:latin typeface="Open Sans"/>
                <a:ea typeface="Open Sans"/>
                <a:cs typeface="Open Sans"/>
                <a:sym typeface="Open Sans"/>
              </a:rPr>
              <a:t> LABOR </a:t>
            </a:r>
            <a:r>
              <a:rPr lang="en-US" sz="1200">
                <a:solidFill>
                  <a:schemeClr val="lt1"/>
                </a:solidFill>
                <a:latin typeface="Open Sans"/>
                <a:ea typeface="Open Sans"/>
                <a:cs typeface="Open Sans"/>
                <a:sym typeface="Open Sans"/>
              </a:rPr>
              <a:t>- </a:t>
            </a:r>
            <a:r>
              <a:rPr lang="en-US" sz="1200">
                <a:solidFill>
                  <a:schemeClr val="lt1"/>
                </a:solidFill>
              </a:rPr>
              <a:t>How will machinery affect my labor costs?</a:t>
            </a:r>
            <a:endParaRPr sz="1200">
              <a:solidFill>
                <a:schemeClr val="lt1"/>
              </a:solidFill>
            </a:endParaRPr>
          </a:p>
        </p:txBody>
      </p:sp>
      <p:sp>
        <p:nvSpPr>
          <p:cNvPr id="286" name="Google Shape;286;g124a5f01da3_0_50"/>
          <p:cNvSpPr/>
          <p:nvPr/>
        </p:nvSpPr>
        <p:spPr>
          <a:xfrm>
            <a:off x="637575" y="2477626"/>
            <a:ext cx="5638500" cy="5012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The use of automation and industrial equipment has been long believed to reduce the labor force, and while the effect on the workforce is real - it is not quite as harmful as workers might expect. In all actuality, the introduction of automated processing &amp; packaging machinery increases product demand and competition, which directly impacts employment. </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Companies that implement production automation are quick to expand sales and scale, leading to hiring additional operators and labor. The company saves on labor costs, and consumers save on the purchase price while workers benefit from a more diversified workday and lessened work-related injuries. These positive effects are most notable in sectors with international competition. </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Additionally, packaging machinery is designed to minimize the use of materials and can also reduce the amount of waste produced, lowering the costs attributed to waste disposal while helping to protect the environment.</a:t>
            </a:r>
            <a:endParaRPr sz="1000">
              <a:solidFill>
                <a:srgbClr val="0E101A"/>
              </a:solidFill>
            </a:endParaRPr>
          </a:p>
          <a:p>
            <a:pPr indent="0" lvl="0" marL="0" rtl="0" algn="l">
              <a:lnSpc>
                <a:spcPct val="115000"/>
              </a:lnSpc>
              <a:spcBef>
                <a:spcPts val="1200"/>
              </a:spcBef>
              <a:spcAft>
                <a:spcPts val="0"/>
              </a:spcAft>
              <a:buNone/>
            </a:pPr>
            <a:r>
              <a:t/>
            </a:r>
            <a:endParaRPr sz="1000">
              <a:solidFill>
                <a:srgbClr val="0E101A"/>
              </a:solidFill>
            </a:endParaRPr>
          </a:p>
          <a:p>
            <a:pPr indent="0" lvl="0" marL="0" rtl="0" algn="l">
              <a:lnSpc>
                <a:spcPct val="115000"/>
              </a:lnSpc>
              <a:spcBef>
                <a:spcPts val="1200"/>
              </a:spcBef>
              <a:spcAft>
                <a:spcPts val="0"/>
              </a:spcAft>
              <a:buNone/>
            </a:pPr>
            <a:r>
              <a:t/>
            </a:r>
            <a:endParaRPr sz="1000">
              <a:solidFill>
                <a:srgbClr val="0E101A"/>
              </a:solidFill>
            </a:endParaRPr>
          </a:p>
        </p:txBody>
      </p:sp>
      <p:sp>
        <p:nvSpPr>
          <p:cNvPr id="287" name="Google Shape;287;g124a5f01da3_0_50"/>
          <p:cNvSpPr/>
          <p:nvPr/>
        </p:nvSpPr>
        <p:spPr>
          <a:xfrm>
            <a:off x="8529525" y="7020744"/>
            <a:ext cx="4245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288" name="Google Shape;288;g124a5f01da3_0_50"/>
          <p:cNvPicPr preferRelativeResize="0"/>
          <p:nvPr/>
        </p:nvPicPr>
        <p:blipFill rotWithShape="1">
          <a:blip r:embed="rId3">
            <a:alphaModFix/>
          </a:blip>
          <a:srcRect b="35155" l="16995" r="16949" t="36272"/>
          <a:stretch/>
        </p:blipFill>
        <p:spPr>
          <a:xfrm>
            <a:off x="2674915" y="8295495"/>
            <a:ext cx="1508172" cy="456627"/>
          </a:xfrm>
          <a:prstGeom prst="rect">
            <a:avLst/>
          </a:prstGeom>
          <a:noFill/>
          <a:ln>
            <a:noFill/>
          </a:ln>
        </p:spPr>
      </p:pic>
      <p:sp>
        <p:nvSpPr>
          <p:cNvPr id="289" name="Google Shape;289;g124a5f01da3_0_50"/>
          <p:cNvSpPr txBox="1"/>
          <p:nvPr>
            <p:ph idx="12" type="sldNum"/>
          </p:nvPr>
        </p:nvSpPr>
        <p:spPr>
          <a:xfrm>
            <a:off x="6008914" y="7986612"/>
            <a:ext cx="377700" cy="486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6"/>
          <p:cNvSpPr txBox="1"/>
          <p:nvPr/>
        </p:nvSpPr>
        <p:spPr>
          <a:xfrm>
            <a:off x="475013" y="502920"/>
            <a:ext cx="5963640" cy="59436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1800"/>
              <a:buFont typeface="Open Sans Light"/>
              <a:buNone/>
            </a:pPr>
            <a:r>
              <a:rPr lang="en-US" sz="1800">
                <a:solidFill>
                  <a:schemeClr val="accent1"/>
                </a:solidFill>
                <a:latin typeface="Open Sans Light"/>
                <a:ea typeface="Open Sans Light"/>
                <a:cs typeface="Open Sans Light"/>
                <a:sym typeface="Open Sans Light"/>
              </a:rPr>
              <a:t>7 INDISPENSABLE </a:t>
            </a:r>
            <a:br>
              <a:rPr lang="en-US" sz="1800">
                <a:solidFill>
                  <a:schemeClr val="accent1"/>
                </a:solidFill>
                <a:latin typeface="Open Sans Light"/>
                <a:ea typeface="Open Sans Light"/>
                <a:cs typeface="Open Sans Light"/>
                <a:sym typeface="Open Sans Light"/>
              </a:rPr>
            </a:br>
            <a:r>
              <a:rPr lang="en-US" sz="1800">
                <a:solidFill>
                  <a:srgbClr val="6D6D6D"/>
                </a:solidFill>
                <a:latin typeface="Open Sans Light"/>
                <a:ea typeface="Open Sans Light"/>
                <a:cs typeface="Open Sans Light"/>
                <a:sym typeface="Open Sans Light"/>
              </a:rPr>
              <a:t>FOOD PACKAGING CONSIDERATIONS</a:t>
            </a:r>
            <a:endParaRPr b="0" i="0" sz="1800" u="none" cap="none" strike="noStrike">
              <a:solidFill>
                <a:srgbClr val="7F7F7F"/>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295" name="Google Shape;295;p6"/>
          <p:cNvSpPr/>
          <p:nvPr/>
        </p:nvSpPr>
        <p:spPr>
          <a:xfrm>
            <a:off x="609707" y="1923717"/>
            <a:ext cx="5638586" cy="3657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6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HEALTH &amp; SAFETY </a:t>
            </a:r>
            <a:r>
              <a:rPr lang="en-US" sz="1200">
                <a:solidFill>
                  <a:schemeClr val="lt1"/>
                </a:solidFill>
                <a:latin typeface="Open Sans"/>
                <a:ea typeface="Open Sans"/>
                <a:cs typeface="Open Sans"/>
                <a:sym typeface="Open Sans"/>
              </a:rPr>
              <a:t>- </a:t>
            </a:r>
            <a:r>
              <a:rPr lang="en-US" sz="1200">
                <a:solidFill>
                  <a:schemeClr val="lt1"/>
                </a:solidFill>
              </a:rPr>
              <a:t>How will my packaging affect health &amp; safety?</a:t>
            </a:r>
            <a:endParaRPr i="0" sz="1400" u="none" cap="none" strike="noStrike">
              <a:solidFill>
                <a:schemeClr val="lt1"/>
              </a:solidFill>
            </a:endParaRPr>
          </a:p>
        </p:txBody>
      </p:sp>
      <p:sp>
        <p:nvSpPr>
          <p:cNvPr id="296" name="Google Shape;296;p6"/>
          <p:cNvSpPr/>
          <p:nvPr/>
        </p:nvSpPr>
        <p:spPr>
          <a:xfrm>
            <a:off x="609707" y="2624950"/>
            <a:ext cx="5638586" cy="1588053"/>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Packaging is an essential part of the food industry, and it has a significant impact on health and safety. Poorly designed or packaged food can lead to adverse health effects, including food poisoning and food-borne allergies. In addition, poorly designed or executed packaging can also lead to environmental disasters.</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Food packaging technology addresses specific food packaging needs, such as tamper-proof packaging, microwavable packaging, modified atmospheric packaging, and controlled atmospheric packaging, which enhance safety, quality, and convenience for the consumer. </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The chemical composition and physical properties of different packaging types are crucial to evaluate on the following criteria: transportation, chemical reactivity, optical properties, and mechanical properties. Since the Pandemic disrupted, supply-chain delays have increased, and a huge focus has been placed on food preservation and traceability. It is common to add traceability technology to packaging labeling already used for marketing initiatives and messaging by upgrading your regular label paper with NFC enhanced label materials. </a:t>
            </a:r>
            <a:endParaRPr sz="1000">
              <a:solidFill>
                <a:srgbClr val="0E101A"/>
              </a:solidFill>
            </a:endParaRPr>
          </a:p>
          <a:p>
            <a:pPr indent="0" lvl="0" marL="0" marR="0" rtl="0" algn="just">
              <a:lnSpc>
                <a:spcPct val="100000"/>
              </a:lnSpc>
              <a:spcBef>
                <a:spcPts val="1000"/>
              </a:spcBef>
              <a:spcAft>
                <a:spcPts val="0"/>
              </a:spcAft>
              <a:buClr>
                <a:srgbClr val="6D6D6D"/>
              </a:buClr>
              <a:buSzPts val="1200"/>
              <a:buFont typeface="Noto Sans Symbols"/>
              <a:buNone/>
            </a:pPr>
            <a:r>
              <a:rPr lang="en-US" sz="1000">
                <a:solidFill>
                  <a:srgbClr val="0E101A"/>
                </a:solidFill>
              </a:rPr>
              <a:t>It is paramount to pay close attention to packaging design and construction to meet all safety and health standards.</a:t>
            </a:r>
            <a:endParaRPr sz="1000">
              <a:solidFill>
                <a:srgbClr val="6D6D6D"/>
              </a:solidFill>
            </a:endParaRPr>
          </a:p>
          <a:p>
            <a:pPr indent="0" lvl="0" marL="0" marR="0" rtl="0" algn="just">
              <a:lnSpc>
                <a:spcPct val="100000"/>
              </a:lnSpc>
              <a:spcBef>
                <a:spcPts val="1000"/>
              </a:spcBef>
              <a:spcAft>
                <a:spcPts val="0"/>
              </a:spcAft>
              <a:buClr>
                <a:srgbClr val="6D6D6D"/>
              </a:buClr>
              <a:buSzPts val="1200"/>
              <a:buFont typeface="Noto Sans Symbols"/>
              <a:buNone/>
            </a:pPr>
            <a:r>
              <a:t/>
            </a:r>
            <a:endParaRPr b="0" i="0" sz="1200" u="none" cap="none" strike="noStrike">
              <a:solidFill>
                <a:srgbClr val="6D6D6D"/>
              </a:solidFill>
              <a:latin typeface="Calibri"/>
              <a:ea typeface="Calibri"/>
              <a:cs typeface="Calibri"/>
              <a:sym typeface="Calibri"/>
            </a:endParaRPr>
          </a:p>
          <a:p>
            <a:pPr indent="0" lvl="0" marL="0" marR="0" rtl="0" algn="just">
              <a:lnSpc>
                <a:spcPct val="100000"/>
              </a:lnSpc>
              <a:spcBef>
                <a:spcPts val="1000"/>
              </a:spcBef>
              <a:spcAft>
                <a:spcPts val="0"/>
              </a:spcAft>
              <a:buClr>
                <a:srgbClr val="6D6D6D"/>
              </a:buClr>
              <a:buSzPts val="1200"/>
              <a:buFont typeface="Noto Sans Symbols"/>
              <a:buNone/>
            </a:pPr>
            <a:r>
              <a:t/>
            </a:r>
            <a:endParaRPr b="0" i="0" sz="1200" u="none" cap="none" strike="noStrike">
              <a:solidFill>
                <a:srgbClr val="6D6D6D"/>
              </a:solidFill>
              <a:latin typeface="Calibri"/>
              <a:ea typeface="Calibri"/>
              <a:cs typeface="Calibri"/>
              <a:sym typeface="Calibri"/>
            </a:endParaRPr>
          </a:p>
        </p:txBody>
      </p:sp>
      <p:sp>
        <p:nvSpPr>
          <p:cNvPr id="297" name="Google Shape;297;p6"/>
          <p:cNvSpPr/>
          <p:nvPr/>
        </p:nvSpPr>
        <p:spPr>
          <a:xfrm>
            <a:off x="8529525" y="7020744"/>
            <a:ext cx="424542"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298" name="Google Shape;298;p6"/>
          <p:cNvPicPr preferRelativeResize="0"/>
          <p:nvPr/>
        </p:nvPicPr>
        <p:blipFill rotWithShape="1">
          <a:blip r:embed="rId3">
            <a:alphaModFix/>
          </a:blip>
          <a:srcRect b="35157" l="16995" r="16949" t="36270"/>
          <a:stretch/>
        </p:blipFill>
        <p:spPr>
          <a:xfrm>
            <a:off x="2674915" y="8295495"/>
            <a:ext cx="1508171" cy="456627"/>
          </a:xfrm>
          <a:prstGeom prst="rect">
            <a:avLst/>
          </a:prstGeom>
          <a:noFill/>
          <a:ln>
            <a:noFill/>
          </a:ln>
        </p:spPr>
      </p:pic>
      <p:sp>
        <p:nvSpPr>
          <p:cNvPr id="299" name="Google Shape;299;p6"/>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8"/>
          <p:cNvSpPr txBox="1"/>
          <p:nvPr/>
        </p:nvSpPr>
        <p:spPr>
          <a:xfrm>
            <a:off x="475013" y="502920"/>
            <a:ext cx="5963640" cy="59436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1800"/>
              <a:buFont typeface="Open Sans Light"/>
              <a:buNone/>
            </a:pPr>
            <a:r>
              <a:rPr lang="en-US" sz="1800">
                <a:solidFill>
                  <a:schemeClr val="accent1"/>
                </a:solidFill>
                <a:latin typeface="Open Sans Light"/>
                <a:ea typeface="Open Sans Light"/>
                <a:cs typeface="Open Sans Light"/>
                <a:sym typeface="Open Sans Light"/>
              </a:rPr>
              <a:t>7 INDISPENSABLE </a:t>
            </a:r>
            <a:br>
              <a:rPr lang="en-US" sz="1800">
                <a:solidFill>
                  <a:schemeClr val="accent1"/>
                </a:solidFill>
                <a:latin typeface="Open Sans Light"/>
                <a:ea typeface="Open Sans Light"/>
                <a:cs typeface="Open Sans Light"/>
                <a:sym typeface="Open Sans Light"/>
              </a:rPr>
            </a:br>
            <a:r>
              <a:rPr lang="en-US" sz="1800">
                <a:solidFill>
                  <a:srgbClr val="6D6D6D"/>
                </a:solidFill>
                <a:latin typeface="Open Sans Light"/>
                <a:ea typeface="Open Sans Light"/>
                <a:cs typeface="Open Sans Light"/>
                <a:sym typeface="Open Sans Light"/>
              </a:rPr>
              <a:t>FOOD PACKAGING CONSIDERATIONS</a:t>
            </a:r>
            <a:endParaRPr b="0" i="0" sz="1800" u="none" cap="none" strike="noStrike">
              <a:solidFill>
                <a:srgbClr val="7F7F7F"/>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305" name="Google Shape;305;p8"/>
          <p:cNvSpPr/>
          <p:nvPr/>
        </p:nvSpPr>
        <p:spPr>
          <a:xfrm>
            <a:off x="609707" y="1840592"/>
            <a:ext cx="5638586" cy="3657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7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PRACTICALITY </a:t>
            </a:r>
            <a:r>
              <a:rPr lang="en-US" sz="1200">
                <a:solidFill>
                  <a:schemeClr val="lt1"/>
                </a:solidFill>
                <a:latin typeface="Open Sans"/>
                <a:ea typeface="Open Sans"/>
                <a:cs typeface="Open Sans"/>
                <a:sym typeface="Open Sans"/>
              </a:rPr>
              <a:t>-</a:t>
            </a:r>
            <a:r>
              <a:rPr b="1" lang="en-US" sz="1200">
                <a:solidFill>
                  <a:schemeClr val="lt1"/>
                </a:solidFill>
                <a:latin typeface="Open Sans"/>
                <a:ea typeface="Open Sans"/>
                <a:cs typeface="Open Sans"/>
                <a:sym typeface="Open Sans"/>
              </a:rPr>
              <a:t> </a:t>
            </a:r>
            <a:r>
              <a:rPr lang="en-US" sz="1200">
                <a:solidFill>
                  <a:schemeClr val="lt1"/>
                </a:solidFill>
                <a:latin typeface="Open Sans"/>
                <a:ea typeface="Open Sans"/>
                <a:cs typeface="Open Sans"/>
                <a:sym typeface="Open Sans"/>
              </a:rPr>
              <a:t>How flexible will my machinery be?</a:t>
            </a:r>
            <a:endParaRPr b="0" i="0" sz="1400" u="none" cap="none" strike="noStrike">
              <a:solidFill>
                <a:srgbClr val="000000"/>
              </a:solidFill>
              <a:latin typeface="Arial"/>
              <a:ea typeface="Arial"/>
              <a:cs typeface="Arial"/>
              <a:sym typeface="Arial"/>
            </a:endParaRPr>
          </a:p>
        </p:txBody>
      </p:sp>
      <p:sp>
        <p:nvSpPr>
          <p:cNvPr id="306" name="Google Shape;306;p8"/>
          <p:cNvSpPr/>
          <p:nvPr/>
        </p:nvSpPr>
        <p:spPr>
          <a:xfrm>
            <a:off x="609707" y="2363700"/>
            <a:ext cx="5638586" cy="1588053"/>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Practicality &amp; functionality rate high on the product packaging scale of considerations. Food packaging machines are generally designed to perform one or more specific tasks, such as sealing food products in airtight containers, filling and packing products into boxes or sacks, or creating labels and barcodes. So, while you don't need a machine that can run multiple formats, it is beneficial if lines with high production speeds handle various tasks and formats. Most automated food packaging machinery come with software allowing to customize the packaging formats processed. Straight forward automated machinery programmed to handle multiple "recipes" allows quick and easy changeovers, saving time and money.</a:t>
            </a:r>
            <a:endParaRPr sz="1000">
              <a:solidFill>
                <a:srgbClr val="0E101A"/>
              </a:solidFill>
            </a:endParaRPr>
          </a:p>
          <a:p>
            <a:pPr indent="0" lvl="0" marL="0" marR="0" rtl="0" algn="just">
              <a:lnSpc>
                <a:spcPct val="100000"/>
              </a:lnSpc>
              <a:spcBef>
                <a:spcPts val="1000"/>
              </a:spcBef>
              <a:spcAft>
                <a:spcPts val="0"/>
              </a:spcAft>
              <a:buClr>
                <a:srgbClr val="6D6D6D"/>
              </a:buClr>
              <a:buSzPts val="1200"/>
              <a:buFont typeface="Noto Sans Symbols"/>
              <a:buNone/>
            </a:pPr>
            <a:r>
              <a:t/>
            </a:r>
            <a:endParaRPr sz="1200">
              <a:solidFill>
                <a:srgbClr val="6D6D6D"/>
              </a:solidFill>
              <a:latin typeface="Calibri"/>
              <a:ea typeface="Calibri"/>
              <a:cs typeface="Calibri"/>
              <a:sym typeface="Calibri"/>
            </a:endParaRPr>
          </a:p>
        </p:txBody>
      </p:sp>
      <p:sp>
        <p:nvSpPr>
          <p:cNvPr id="307" name="Google Shape;307;p8"/>
          <p:cNvSpPr/>
          <p:nvPr/>
        </p:nvSpPr>
        <p:spPr>
          <a:xfrm>
            <a:off x="8529525" y="7020744"/>
            <a:ext cx="424542"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308" name="Google Shape;308;p8"/>
          <p:cNvPicPr preferRelativeResize="0"/>
          <p:nvPr/>
        </p:nvPicPr>
        <p:blipFill rotWithShape="1">
          <a:blip r:embed="rId3">
            <a:alphaModFix/>
          </a:blip>
          <a:srcRect b="35157" l="16995" r="16949" t="36270"/>
          <a:stretch/>
        </p:blipFill>
        <p:spPr>
          <a:xfrm>
            <a:off x="2674915" y="8295495"/>
            <a:ext cx="1508171" cy="456627"/>
          </a:xfrm>
          <a:prstGeom prst="rect">
            <a:avLst/>
          </a:prstGeom>
          <a:noFill/>
          <a:ln>
            <a:noFill/>
          </a:ln>
        </p:spPr>
      </p:pic>
      <p:sp>
        <p:nvSpPr>
          <p:cNvPr id="309" name="Google Shape;309;p8"/>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124a5f01da3_0_64"/>
          <p:cNvSpPr txBox="1"/>
          <p:nvPr/>
        </p:nvSpPr>
        <p:spPr>
          <a:xfrm>
            <a:off x="475013" y="502920"/>
            <a:ext cx="5963700" cy="5943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1800"/>
              <a:buFont typeface="Open Sans Light"/>
              <a:buNone/>
            </a:pPr>
            <a:r>
              <a:rPr lang="en-US" sz="1800">
                <a:solidFill>
                  <a:schemeClr val="accent1"/>
                </a:solidFill>
                <a:latin typeface="Open Sans Light"/>
                <a:ea typeface="Open Sans Light"/>
                <a:cs typeface="Open Sans Light"/>
                <a:sym typeface="Open Sans Light"/>
              </a:rPr>
              <a:t>7 INDISPENSABLE </a:t>
            </a:r>
            <a:br>
              <a:rPr lang="en-US" sz="1800">
                <a:solidFill>
                  <a:schemeClr val="accent1"/>
                </a:solidFill>
                <a:latin typeface="Open Sans Light"/>
                <a:ea typeface="Open Sans Light"/>
                <a:cs typeface="Open Sans Light"/>
                <a:sym typeface="Open Sans Light"/>
              </a:rPr>
            </a:br>
            <a:r>
              <a:rPr lang="en-US" sz="1800">
                <a:solidFill>
                  <a:srgbClr val="6D6D6D"/>
                </a:solidFill>
                <a:latin typeface="Open Sans Light"/>
                <a:ea typeface="Open Sans Light"/>
                <a:cs typeface="Open Sans Light"/>
                <a:sym typeface="Open Sans Light"/>
              </a:rPr>
              <a:t>FOOD PACKAGING CONSIDERATIONS</a:t>
            </a:r>
            <a:endParaRPr b="0" i="0" sz="1800" u="none" cap="none" strike="noStrike">
              <a:solidFill>
                <a:srgbClr val="7F7F7F"/>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315" name="Google Shape;315;g124a5f01da3_0_64"/>
          <p:cNvSpPr/>
          <p:nvPr/>
        </p:nvSpPr>
        <p:spPr>
          <a:xfrm>
            <a:off x="609700" y="1840600"/>
            <a:ext cx="59637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8</a:t>
            </a:r>
            <a:r>
              <a:rPr b="1" lang="en-US" sz="1200">
                <a:solidFill>
                  <a:schemeClr val="lt1"/>
                </a:solidFill>
                <a:latin typeface="Open Sans"/>
                <a:ea typeface="Open Sans"/>
                <a:cs typeface="Open Sans"/>
                <a:sym typeface="Open Sans"/>
              </a:rPr>
              <a:t>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INFORMATIONAL</a:t>
            </a:r>
            <a:r>
              <a:rPr b="1" lang="en-US" sz="1200">
                <a:solidFill>
                  <a:schemeClr val="lt1"/>
                </a:solidFill>
                <a:latin typeface="Open Sans"/>
                <a:ea typeface="Open Sans"/>
                <a:cs typeface="Open Sans"/>
                <a:sym typeface="Open Sans"/>
              </a:rPr>
              <a:t> </a:t>
            </a:r>
            <a:r>
              <a:rPr lang="en-US" sz="1200">
                <a:solidFill>
                  <a:schemeClr val="lt1"/>
                </a:solidFill>
                <a:latin typeface="Open Sans"/>
                <a:ea typeface="Open Sans"/>
                <a:cs typeface="Open Sans"/>
                <a:sym typeface="Open Sans"/>
              </a:rPr>
              <a:t>- Can QR Codes or NFC chips be integrated into packaging?</a:t>
            </a:r>
            <a:endParaRPr i="0" sz="1400" u="none" cap="none" strike="noStrike">
              <a:solidFill>
                <a:srgbClr val="000000"/>
              </a:solidFill>
            </a:endParaRPr>
          </a:p>
        </p:txBody>
      </p:sp>
      <p:sp>
        <p:nvSpPr>
          <p:cNvPr id="316" name="Google Shape;316;g124a5f01da3_0_64"/>
          <p:cNvSpPr/>
          <p:nvPr/>
        </p:nvSpPr>
        <p:spPr>
          <a:xfrm>
            <a:off x="609707" y="2363700"/>
            <a:ext cx="5638500" cy="1588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QR Codes - short for Quick Response codes - are two-dimensional barcodes that can be scanned with a smartphone camera to reveal product details, prices, and contact information. They are increasingly integrated into product labels because they offer plenty of opportunities to the food and beverage sectors. They can be used to share nutritional information and alert to possible allergens. QR code technology also allows consumers to share a product journey from the farm or producer to the store. Overall they lend to brand transparency and credibility. </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NFC (near field communication) chips - also known as contactless smart tags or RFID (radio frequency identification) tags - are small chips that can be embedded into products or packaging to automate transactions such as payments and authentication. They are popular in the retail and hospitality industries for various purposes such as tracking inventory, checking eligibility for discounts, or logging in to online accounts.</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QR Codes and NFC chips can be printed or applied to packaging in diverse ways, including using a QR Code print service, a QR Code printer, or an NFC chip applicator.</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QR Code print services allow printing on any paper or cardstock. It is the most simple and common way to print QR Codes. Upload your artwork, select the QR Code format, and specify the quantity you need.</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QR Code printers are small devices that print on many materials, including paper, cardstock, labels, etc. They are a convenient option if printing QR Codes on a large scale or used in conjunction with other marketing initiatives.</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NFC chip applicators apply NFC chips directly to packaging. They are easy to use and can be employed with various materials, including paper, cards, labels, and more.</a:t>
            </a:r>
            <a:endParaRPr sz="1000">
              <a:solidFill>
                <a:srgbClr val="0E101A"/>
              </a:solidFill>
            </a:endParaRPr>
          </a:p>
          <a:p>
            <a:pPr indent="0" lvl="0" marL="0" marR="0" rtl="0" algn="just">
              <a:lnSpc>
                <a:spcPct val="100000"/>
              </a:lnSpc>
              <a:spcBef>
                <a:spcPts val="1000"/>
              </a:spcBef>
              <a:spcAft>
                <a:spcPts val="0"/>
              </a:spcAft>
              <a:buClr>
                <a:srgbClr val="6D6D6D"/>
              </a:buClr>
              <a:buSzPts val="1200"/>
              <a:buFont typeface="Noto Sans Symbols"/>
              <a:buNone/>
            </a:pPr>
            <a:r>
              <a:t/>
            </a:r>
            <a:endParaRPr sz="1000">
              <a:solidFill>
                <a:srgbClr val="0E101A"/>
              </a:solidFill>
            </a:endParaRPr>
          </a:p>
        </p:txBody>
      </p:sp>
      <p:sp>
        <p:nvSpPr>
          <p:cNvPr id="317" name="Google Shape;317;g124a5f01da3_0_64"/>
          <p:cNvSpPr/>
          <p:nvPr/>
        </p:nvSpPr>
        <p:spPr>
          <a:xfrm>
            <a:off x="8529525" y="7020744"/>
            <a:ext cx="4245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318" name="Google Shape;318;g124a5f01da3_0_64"/>
          <p:cNvPicPr preferRelativeResize="0"/>
          <p:nvPr/>
        </p:nvPicPr>
        <p:blipFill rotWithShape="1">
          <a:blip r:embed="rId3">
            <a:alphaModFix/>
          </a:blip>
          <a:srcRect b="35155" l="16995" r="16949" t="36272"/>
          <a:stretch/>
        </p:blipFill>
        <p:spPr>
          <a:xfrm>
            <a:off x="2674915" y="8295495"/>
            <a:ext cx="1508172" cy="456627"/>
          </a:xfrm>
          <a:prstGeom prst="rect">
            <a:avLst/>
          </a:prstGeom>
          <a:noFill/>
          <a:ln>
            <a:noFill/>
          </a:ln>
        </p:spPr>
      </p:pic>
      <p:sp>
        <p:nvSpPr>
          <p:cNvPr id="319" name="Google Shape;319;g124a5f01da3_0_64"/>
          <p:cNvSpPr txBox="1"/>
          <p:nvPr>
            <p:ph idx="12" type="sldNum"/>
          </p:nvPr>
        </p:nvSpPr>
        <p:spPr>
          <a:xfrm>
            <a:off x="6008914" y="7986612"/>
            <a:ext cx="377700" cy="486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124a5f01da3_0_74"/>
          <p:cNvSpPr txBox="1"/>
          <p:nvPr/>
        </p:nvSpPr>
        <p:spPr>
          <a:xfrm>
            <a:off x="475013" y="502920"/>
            <a:ext cx="5963700" cy="5943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1800"/>
              <a:buFont typeface="Open Sans Light"/>
              <a:buNone/>
            </a:pPr>
            <a:r>
              <a:rPr lang="en-US" sz="1800">
                <a:solidFill>
                  <a:schemeClr val="accent1"/>
                </a:solidFill>
                <a:latin typeface="Open Sans Light"/>
                <a:ea typeface="Open Sans Light"/>
                <a:cs typeface="Open Sans Light"/>
                <a:sym typeface="Open Sans Light"/>
              </a:rPr>
              <a:t>7 INDISPENSABLE </a:t>
            </a:r>
            <a:br>
              <a:rPr lang="en-US" sz="1800">
                <a:solidFill>
                  <a:schemeClr val="accent1"/>
                </a:solidFill>
                <a:latin typeface="Open Sans Light"/>
                <a:ea typeface="Open Sans Light"/>
                <a:cs typeface="Open Sans Light"/>
                <a:sym typeface="Open Sans Light"/>
              </a:rPr>
            </a:br>
            <a:r>
              <a:rPr lang="en-US" sz="1800">
                <a:solidFill>
                  <a:srgbClr val="6D6D6D"/>
                </a:solidFill>
                <a:latin typeface="Open Sans Light"/>
                <a:ea typeface="Open Sans Light"/>
                <a:cs typeface="Open Sans Light"/>
                <a:sym typeface="Open Sans Light"/>
              </a:rPr>
              <a:t>FOOD PACKAGING CONSIDERATIONS</a:t>
            </a:r>
            <a:endParaRPr b="0" i="0" sz="1800" u="none" cap="none" strike="noStrike">
              <a:solidFill>
                <a:srgbClr val="7F7F7F"/>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325" name="Google Shape;325;g124a5f01da3_0_74"/>
          <p:cNvSpPr/>
          <p:nvPr/>
        </p:nvSpPr>
        <p:spPr>
          <a:xfrm>
            <a:off x="609700" y="1840600"/>
            <a:ext cx="59169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lang="en-US" sz="1200">
                <a:solidFill>
                  <a:schemeClr val="lt1"/>
                </a:solidFill>
                <a:latin typeface="Open Sans"/>
                <a:ea typeface="Open Sans"/>
                <a:cs typeface="Open Sans"/>
                <a:sym typeface="Open Sans"/>
              </a:rPr>
              <a:t>8 </a:t>
            </a:r>
            <a:r>
              <a:rPr b="1" i="0" lang="en-US" sz="1200" u="none" cap="none" strike="noStrike">
                <a:solidFill>
                  <a:schemeClr val="lt1"/>
                </a:solidFill>
                <a:latin typeface="Open Sans"/>
                <a:ea typeface="Open Sans"/>
                <a:cs typeface="Open Sans"/>
                <a:sym typeface="Open Sans"/>
              </a:rPr>
              <a:t>- </a:t>
            </a:r>
            <a:r>
              <a:rPr b="1" lang="en-US" sz="1200">
                <a:solidFill>
                  <a:schemeClr val="lt1"/>
                </a:solidFill>
                <a:latin typeface="Open Sans"/>
                <a:ea typeface="Open Sans"/>
                <a:cs typeface="Open Sans"/>
                <a:sym typeface="Open Sans"/>
              </a:rPr>
              <a:t>INFORMATIONAL</a:t>
            </a:r>
            <a:r>
              <a:rPr b="1" lang="en-US" sz="1200">
                <a:solidFill>
                  <a:schemeClr val="lt1"/>
                </a:solidFill>
                <a:latin typeface="Open Sans"/>
                <a:ea typeface="Open Sans"/>
                <a:cs typeface="Open Sans"/>
                <a:sym typeface="Open Sans"/>
              </a:rPr>
              <a:t> </a:t>
            </a:r>
            <a:r>
              <a:rPr lang="en-US" sz="1200">
                <a:solidFill>
                  <a:schemeClr val="lt1"/>
                </a:solidFill>
                <a:latin typeface="Open Sans"/>
                <a:ea typeface="Open Sans"/>
                <a:cs typeface="Open Sans"/>
                <a:sym typeface="Open Sans"/>
              </a:rPr>
              <a:t>-</a:t>
            </a:r>
            <a:r>
              <a:rPr b="1" lang="en-US" sz="1200">
                <a:solidFill>
                  <a:schemeClr val="lt1"/>
                </a:solidFill>
                <a:latin typeface="Open Sans"/>
                <a:ea typeface="Open Sans"/>
                <a:cs typeface="Open Sans"/>
                <a:sym typeface="Open Sans"/>
              </a:rPr>
              <a:t> </a:t>
            </a:r>
            <a:r>
              <a:rPr lang="en-US" sz="1200">
                <a:solidFill>
                  <a:schemeClr val="lt1"/>
                </a:solidFill>
                <a:latin typeface="Open Sans"/>
                <a:ea typeface="Open Sans"/>
                <a:cs typeface="Open Sans"/>
                <a:sym typeface="Open Sans"/>
              </a:rPr>
              <a:t>Can QR Codes or NFC chips be integrated into packaging?</a:t>
            </a:r>
            <a:endParaRPr i="0" sz="1400" u="none" cap="none" strike="noStrike">
              <a:solidFill>
                <a:srgbClr val="000000"/>
              </a:solidFill>
            </a:endParaRPr>
          </a:p>
        </p:txBody>
      </p:sp>
      <p:sp>
        <p:nvSpPr>
          <p:cNvPr id="326" name="Google Shape;326;g124a5f01da3_0_74"/>
          <p:cNvSpPr/>
          <p:nvPr/>
        </p:nvSpPr>
        <p:spPr>
          <a:xfrm>
            <a:off x="609707" y="2363700"/>
            <a:ext cx="5638500" cy="1588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sz="1000">
                <a:solidFill>
                  <a:srgbClr val="0E101A"/>
                </a:solidFill>
              </a:rPr>
              <a:t>When printing or applying QR Codes or NFC chips to packaging, be sure to use high-quality prints that will not fade or crack over time. Designs with QR Code or NFC chips should be created with end-use in mind, they should be easy to scan by a scanner. Please keep it simple with characters and designs that are easy to read. And finally, make sure to include your contact information so customers can reach you if they have any questions or problems scanning your codes or chips.</a:t>
            </a:r>
            <a:endParaRPr sz="1000">
              <a:solidFill>
                <a:srgbClr val="0E101A"/>
              </a:solidFill>
            </a:endParaRPr>
          </a:p>
          <a:p>
            <a:pPr indent="0" lvl="0" marL="0" rtl="0" algn="l">
              <a:lnSpc>
                <a:spcPct val="115000"/>
              </a:lnSpc>
              <a:spcBef>
                <a:spcPts val="1200"/>
              </a:spcBef>
              <a:spcAft>
                <a:spcPts val="0"/>
              </a:spcAft>
              <a:buNone/>
            </a:pPr>
            <a:r>
              <a:rPr lang="en-US" sz="1000">
                <a:solidFill>
                  <a:srgbClr val="0E101A"/>
                </a:solidFill>
              </a:rPr>
              <a:t>Food packaging is an indispensable aspect of product development, and it's crucial to select the right supplier for your needs. Staying informed of current trends makes it easier to decide on packaging options best suited to your business. It can be hard to keep track of everything with so many choices to make. That's where our packaging experts come in! By guiding you through the different options and implications, you'll be able to make informed decisions that will improve the quality, safety, and sustainability of your food products. Contact us now to get started!</a:t>
            </a:r>
            <a:endParaRPr sz="1000">
              <a:solidFill>
                <a:srgbClr val="0E101A"/>
              </a:solidFill>
            </a:endParaRPr>
          </a:p>
          <a:p>
            <a:pPr indent="0" lvl="0" marL="0" rtl="0" algn="just">
              <a:spcBef>
                <a:spcPts val="1000"/>
              </a:spcBef>
              <a:spcAft>
                <a:spcPts val="0"/>
              </a:spcAft>
              <a:buClr>
                <a:srgbClr val="6D6D6D"/>
              </a:buClr>
              <a:buSzPts val="1200"/>
              <a:buFont typeface="Noto Sans Symbols"/>
              <a:buNone/>
            </a:pPr>
            <a:r>
              <a:t/>
            </a:r>
            <a:endParaRPr sz="1000">
              <a:solidFill>
                <a:srgbClr val="0E101A"/>
              </a:solidFill>
            </a:endParaRPr>
          </a:p>
          <a:p>
            <a:pPr indent="0" lvl="0" marL="0" marR="0" rtl="0" algn="just">
              <a:lnSpc>
                <a:spcPct val="100000"/>
              </a:lnSpc>
              <a:spcBef>
                <a:spcPts val="1000"/>
              </a:spcBef>
              <a:spcAft>
                <a:spcPts val="0"/>
              </a:spcAft>
              <a:buClr>
                <a:srgbClr val="6D6D6D"/>
              </a:buClr>
              <a:buSzPts val="1200"/>
              <a:buFont typeface="Noto Sans Symbols"/>
              <a:buNone/>
            </a:pPr>
            <a:r>
              <a:t/>
            </a:r>
            <a:endParaRPr sz="1000">
              <a:solidFill>
                <a:srgbClr val="0E101A"/>
              </a:solidFill>
            </a:endParaRPr>
          </a:p>
        </p:txBody>
      </p:sp>
      <p:sp>
        <p:nvSpPr>
          <p:cNvPr id="327" name="Google Shape;327;g124a5f01da3_0_74"/>
          <p:cNvSpPr/>
          <p:nvPr/>
        </p:nvSpPr>
        <p:spPr>
          <a:xfrm>
            <a:off x="8529525" y="7020744"/>
            <a:ext cx="4245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328" name="Google Shape;328;g124a5f01da3_0_74"/>
          <p:cNvPicPr preferRelativeResize="0"/>
          <p:nvPr/>
        </p:nvPicPr>
        <p:blipFill rotWithShape="1">
          <a:blip r:embed="rId3">
            <a:alphaModFix/>
          </a:blip>
          <a:srcRect b="35155" l="16995" r="16949" t="36272"/>
          <a:stretch/>
        </p:blipFill>
        <p:spPr>
          <a:xfrm>
            <a:off x="2674915" y="8295495"/>
            <a:ext cx="1508172" cy="456627"/>
          </a:xfrm>
          <a:prstGeom prst="rect">
            <a:avLst/>
          </a:prstGeom>
          <a:noFill/>
          <a:ln>
            <a:noFill/>
          </a:ln>
        </p:spPr>
      </p:pic>
      <p:sp>
        <p:nvSpPr>
          <p:cNvPr id="329" name="Google Shape;329;g124a5f01da3_0_74"/>
          <p:cNvSpPr txBox="1"/>
          <p:nvPr>
            <p:ph idx="12" type="sldNum"/>
          </p:nvPr>
        </p:nvSpPr>
        <p:spPr>
          <a:xfrm>
            <a:off x="6008914" y="7986612"/>
            <a:ext cx="377700" cy="486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18"/>
          <p:cNvSpPr txBox="1"/>
          <p:nvPr/>
        </p:nvSpPr>
        <p:spPr>
          <a:xfrm>
            <a:off x="475013" y="502920"/>
            <a:ext cx="5963640" cy="59436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1800"/>
              <a:buFont typeface="Open Sans Light"/>
              <a:buNone/>
            </a:pPr>
            <a:r>
              <a:rPr lang="en-US" sz="1800">
                <a:solidFill>
                  <a:schemeClr val="accent1"/>
                </a:solidFill>
                <a:latin typeface="Open Sans Light"/>
                <a:ea typeface="Open Sans Light"/>
                <a:cs typeface="Open Sans Light"/>
                <a:sym typeface="Open Sans Light"/>
              </a:rPr>
              <a:t>7 INDISPENSABLE </a:t>
            </a:r>
            <a:br>
              <a:rPr lang="en-US" sz="1800">
                <a:solidFill>
                  <a:schemeClr val="accent1"/>
                </a:solidFill>
                <a:latin typeface="Open Sans Light"/>
                <a:ea typeface="Open Sans Light"/>
                <a:cs typeface="Open Sans Light"/>
                <a:sym typeface="Open Sans Light"/>
              </a:rPr>
            </a:br>
            <a:r>
              <a:rPr lang="en-US" sz="1800">
                <a:solidFill>
                  <a:srgbClr val="6D6D6D"/>
                </a:solidFill>
                <a:latin typeface="Open Sans Light"/>
                <a:ea typeface="Open Sans Light"/>
                <a:cs typeface="Open Sans Light"/>
                <a:sym typeface="Open Sans Light"/>
              </a:rPr>
              <a:t>FOOD PACKAGING CONSIDERATIONS</a:t>
            </a:r>
            <a:endParaRPr b="0" i="0" sz="1800" u="none" cap="none" strike="noStrike">
              <a:solidFill>
                <a:srgbClr val="7F7F7F"/>
              </a:solidFill>
              <a:latin typeface="Open Sans Light"/>
              <a:ea typeface="Open Sans Light"/>
              <a:cs typeface="Open Sans Light"/>
              <a:sym typeface="Open Sans Light"/>
            </a:endParaRPr>
          </a:p>
          <a:p>
            <a:pPr indent="0" lvl="0" marL="0" marR="0" rtl="0" algn="ctr">
              <a:lnSpc>
                <a:spcPct val="100000"/>
              </a:lnSpc>
              <a:spcBef>
                <a:spcPts val="600"/>
              </a:spcBef>
              <a:spcAft>
                <a:spcPts val="0"/>
              </a:spcAft>
              <a:buClr>
                <a:srgbClr val="6D6D6D"/>
              </a:buClr>
              <a:buSzPts val="1600"/>
              <a:buFont typeface="Oswald"/>
              <a:buNone/>
            </a:pPr>
            <a:r>
              <a:t/>
            </a:r>
            <a:endParaRPr b="0" i="0" sz="1600" u="none" cap="none" strike="noStrike">
              <a:solidFill>
                <a:srgbClr val="6D6D6D"/>
              </a:solidFill>
              <a:latin typeface="Open Sans Light"/>
              <a:ea typeface="Open Sans Light"/>
              <a:cs typeface="Open Sans Light"/>
              <a:sym typeface="Open Sans Light"/>
            </a:endParaRPr>
          </a:p>
        </p:txBody>
      </p:sp>
      <p:sp>
        <p:nvSpPr>
          <p:cNvPr id="335" name="Google Shape;335;p18"/>
          <p:cNvSpPr/>
          <p:nvPr/>
        </p:nvSpPr>
        <p:spPr>
          <a:xfrm>
            <a:off x="609707" y="1840592"/>
            <a:ext cx="5638586" cy="3657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Noto Sans Symbols"/>
              <a:buNone/>
            </a:pPr>
            <a:r>
              <a:rPr b="1" i="0" lang="en-US" sz="1200" u="none" cap="none" strike="noStrike">
                <a:solidFill>
                  <a:schemeClr val="lt1"/>
                </a:solidFill>
                <a:latin typeface="Open Sans"/>
                <a:ea typeface="Open Sans"/>
                <a:cs typeface="Open Sans"/>
                <a:sym typeface="Open Sans"/>
              </a:rPr>
              <a:t>CONCLUSION</a:t>
            </a:r>
            <a:endParaRPr b="1" i="0" sz="1400" u="none" cap="none" strike="noStrike">
              <a:solidFill>
                <a:srgbClr val="000000"/>
              </a:solidFill>
            </a:endParaRPr>
          </a:p>
        </p:txBody>
      </p:sp>
      <p:sp>
        <p:nvSpPr>
          <p:cNvPr id="336" name="Google Shape;336;p18"/>
          <p:cNvSpPr/>
          <p:nvPr/>
        </p:nvSpPr>
        <p:spPr>
          <a:xfrm>
            <a:off x="609707" y="2363700"/>
            <a:ext cx="5638586" cy="158805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6D6D6D"/>
              </a:buClr>
              <a:buSzPts val="1200"/>
              <a:buFont typeface="Noto Sans Symbols"/>
              <a:buNone/>
            </a:pPr>
            <a:r>
              <a:rPr b="0" i="0" lang="en-US" sz="1200" u="none" cap="none" strike="noStrike">
                <a:solidFill>
                  <a:srgbClr val="6D6D6D"/>
                </a:solidFill>
                <a:latin typeface="Calibri"/>
                <a:ea typeface="Calibri"/>
                <a:cs typeface="Calibri"/>
                <a:sym typeface="Calibri"/>
              </a:rPr>
              <a:t>We hope </a:t>
            </a:r>
            <a:r>
              <a:rPr lang="en-US" sz="1200">
                <a:solidFill>
                  <a:srgbClr val="6D6D6D"/>
                </a:solidFill>
                <a:latin typeface="Calibri"/>
                <a:ea typeface="Calibri"/>
                <a:cs typeface="Calibri"/>
                <a:sym typeface="Calibri"/>
              </a:rPr>
              <a:t>we have provided some insight and that you have gained some appreciation for the different aspects of the food &amp; food packaging world.</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000"/>
              </a:spcBef>
              <a:spcAft>
                <a:spcPts val="0"/>
              </a:spcAft>
              <a:buClr>
                <a:srgbClr val="6D6D6D"/>
              </a:buClr>
              <a:buSzPts val="1200"/>
              <a:buFont typeface="Noto Sans Symbols"/>
              <a:buNone/>
            </a:pPr>
            <a:r>
              <a:rPr b="0" i="0" lang="en-US" sz="1200" u="none" cap="none" strike="noStrike">
                <a:solidFill>
                  <a:srgbClr val="6D6D6D"/>
                </a:solidFill>
                <a:latin typeface="Calibri"/>
                <a:ea typeface="Calibri"/>
                <a:cs typeface="Calibri"/>
                <a:sym typeface="Calibri"/>
              </a:rPr>
              <a:t>While we have shared a great deal of information in this white paper, we know that every company's needs are different and that you may have unanswered questions. Please feel free to contact us and we will advise you in the most honest and transparent way possible.</a:t>
            </a:r>
            <a:endParaRPr b="0" i="0" sz="1200" u="none" cap="none" strike="noStrike">
              <a:solidFill>
                <a:srgbClr val="6D6D6D"/>
              </a:solidFill>
              <a:latin typeface="Calibri"/>
              <a:ea typeface="Calibri"/>
              <a:cs typeface="Calibri"/>
              <a:sym typeface="Calibri"/>
            </a:endParaRPr>
          </a:p>
        </p:txBody>
      </p:sp>
      <p:sp>
        <p:nvSpPr>
          <p:cNvPr id="337" name="Google Shape;337;p18"/>
          <p:cNvSpPr/>
          <p:nvPr/>
        </p:nvSpPr>
        <p:spPr>
          <a:xfrm>
            <a:off x="8529525" y="7020744"/>
            <a:ext cx="424542"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6D6D6D"/>
                </a:solidFill>
                <a:latin typeface="Calibri"/>
                <a:ea typeface="Calibri"/>
                <a:cs typeface="Calibri"/>
                <a:sym typeface="Calibri"/>
              </a:rPr>
              <a:t>‹#›</a:t>
            </a:fld>
            <a:endParaRPr b="0" i="0" sz="1200" u="none" cap="none" strike="noStrike">
              <a:solidFill>
                <a:srgbClr val="6D6D6D"/>
              </a:solidFill>
              <a:latin typeface="Calibri"/>
              <a:ea typeface="Calibri"/>
              <a:cs typeface="Calibri"/>
              <a:sym typeface="Calibri"/>
            </a:endParaRPr>
          </a:p>
        </p:txBody>
      </p:sp>
      <p:pic>
        <p:nvPicPr>
          <p:cNvPr id="338" name="Google Shape;338;p18"/>
          <p:cNvPicPr preferRelativeResize="0"/>
          <p:nvPr/>
        </p:nvPicPr>
        <p:blipFill rotWithShape="1">
          <a:blip r:embed="rId3">
            <a:alphaModFix/>
          </a:blip>
          <a:srcRect b="35157" l="16995" r="16949" t="36270"/>
          <a:stretch/>
        </p:blipFill>
        <p:spPr>
          <a:xfrm>
            <a:off x="2674915" y="8295495"/>
            <a:ext cx="1508171" cy="456627"/>
          </a:xfrm>
          <a:prstGeom prst="rect">
            <a:avLst/>
          </a:prstGeom>
          <a:noFill/>
          <a:ln>
            <a:noFill/>
          </a:ln>
        </p:spPr>
      </p:pic>
      <p:sp>
        <p:nvSpPr>
          <p:cNvPr id="339" name="Google Shape;339;p18"/>
          <p:cNvSpPr txBox="1"/>
          <p:nvPr>
            <p:ph idx="12" type="sldNum"/>
          </p:nvPr>
        </p:nvSpPr>
        <p:spPr>
          <a:xfrm>
            <a:off x="6008914" y="7986612"/>
            <a:ext cx="377601" cy="48683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grpSp>
        <p:nvGrpSpPr>
          <p:cNvPr id="340" name="Google Shape;340;p18"/>
          <p:cNvGrpSpPr/>
          <p:nvPr/>
        </p:nvGrpSpPr>
        <p:grpSpPr>
          <a:xfrm>
            <a:off x="608753" y="4675193"/>
            <a:ext cx="5640494" cy="3008055"/>
            <a:chOff x="936833" y="1424771"/>
            <a:chExt cx="6913137" cy="3911196"/>
          </a:xfrm>
        </p:grpSpPr>
        <p:sp>
          <p:nvSpPr>
            <p:cNvPr id="341" name="Google Shape;341;p18"/>
            <p:cNvSpPr/>
            <p:nvPr/>
          </p:nvSpPr>
          <p:spPr>
            <a:xfrm>
              <a:off x="6377054" y="4544036"/>
              <a:ext cx="2551" cy="11478"/>
            </a:xfrm>
            <a:custGeom>
              <a:rect b="b" l="l" r="r" t="t"/>
              <a:pathLst>
                <a:path extrusionOk="0" h="9" w="2">
                  <a:moveTo>
                    <a:pt x="0" y="0"/>
                  </a:moveTo>
                  <a:lnTo>
                    <a:pt x="2" y="9"/>
                  </a:lnTo>
                  <a:lnTo>
                    <a:pt x="2" y="9"/>
                  </a:lnTo>
                  <a:lnTo>
                    <a:pt x="2" y="4"/>
                  </a:lnTo>
                  <a:lnTo>
                    <a:pt x="2" y="0"/>
                  </a:lnTo>
                  <a:lnTo>
                    <a:pt x="0" y="0"/>
                  </a:lnTo>
                  <a:lnTo>
                    <a:pt x="0" y="0"/>
                  </a:lnTo>
                  <a:close/>
                </a:path>
              </a:pathLst>
            </a:custGeom>
            <a:solidFill>
              <a:srgbClr val="48B5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2" name="Google Shape;342;p18"/>
            <p:cNvSpPr/>
            <p:nvPr/>
          </p:nvSpPr>
          <p:spPr>
            <a:xfrm>
              <a:off x="4692448" y="2958899"/>
              <a:ext cx="5101" cy="7652"/>
            </a:xfrm>
            <a:custGeom>
              <a:rect b="b" l="l" r="r" t="t"/>
              <a:pathLst>
                <a:path extrusionOk="0" h="6" w="4">
                  <a:moveTo>
                    <a:pt x="0" y="0"/>
                  </a:moveTo>
                  <a:lnTo>
                    <a:pt x="4" y="6"/>
                  </a:lnTo>
                  <a:lnTo>
                    <a:pt x="4" y="6"/>
                  </a:lnTo>
                  <a:lnTo>
                    <a:pt x="4" y="2"/>
                  </a:lnTo>
                  <a:lnTo>
                    <a:pt x="4" y="0"/>
                  </a:lnTo>
                  <a:lnTo>
                    <a:pt x="0" y="0"/>
                  </a:lnTo>
                  <a:lnTo>
                    <a:pt x="0" y="0"/>
                  </a:lnTo>
                  <a:close/>
                </a:path>
              </a:pathLst>
            </a:custGeom>
            <a:solidFill>
              <a:srgbClr val="48B5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p18"/>
            <p:cNvSpPr/>
            <p:nvPr/>
          </p:nvSpPr>
          <p:spPr>
            <a:xfrm>
              <a:off x="6374504" y="3864327"/>
              <a:ext cx="1253572" cy="1247196"/>
            </a:xfrm>
            <a:custGeom>
              <a:rect b="b" l="l" r="r" t="t"/>
              <a:pathLst>
                <a:path extrusionOk="0" h="978" w="983">
                  <a:moveTo>
                    <a:pt x="516" y="173"/>
                  </a:moveTo>
                  <a:lnTo>
                    <a:pt x="516" y="173"/>
                  </a:lnTo>
                  <a:lnTo>
                    <a:pt x="514" y="175"/>
                  </a:lnTo>
                  <a:lnTo>
                    <a:pt x="513" y="179"/>
                  </a:lnTo>
                  <a:lnTo>
                    <a:pt x="513" y="182"/>
                  </a:lnTo>
                  <a:lnTo>
                    <a:pt x="514" y="186"/>
                  </a:lnTo>
                  <a:lnTo>
                    <a:pt x="514" y="186"/>
                  </a:lnTo>
                  <a:lnTo>
                    <a:pt x="518" y="190"/>
                  </a:lnTo>
                  <a:lnTo>
                    <a:pt x="522" y="191"/>
                  </a:lnTo>
                  <a:lnTo>
                    <a:pt x="522" y="191"/>
                  </a:lnTo>
                  <a:lnTo>
                    <a:pt x="525" y="193"/>
                  </a:lnTo>
                  <a:lnTo>
                    <a:pt x="529" y="195"/>
                  </a:lnTo>
                  <a:lnTo>
                    <a:pt x="529" y="195"/>
                  </a:lnTo>
                  <a:lnTo>
                    <a:pt x="529" y="197"/>
                  </a:lnTo>
                  <a:lnTo>
                    <a:pt x="529" y="199"/>
                  </a:lnTo>
                  <a:lnTo>
                    <a:pt x="529" y="202"/>
                  </a:lnTo>
                  <a:lnTo>
                    <a:pt x="529" y="204"/>
                  </a:lnTo>
                  <a:lnTo>
                    <a:pt x="529" y="204"/>
                  </a:lnTo>
                  <a:lnTo>
                    <a:pt x="533" y="204"/>
                  </a:lnTo>
                  <a:lnTo>
                    <a:pt x="534" y="206"/>
                  </a:lnTo>
                  <a:lnTo>
                    <a:pt x="534" y="206"/>
                  </a:lnTo>
                  <a:lnTo>
                    <a:pt x="534" y="208"/>
                  </a:lnTo>
                  <a:lnTo>
                    <a:pt x="534" y="209"/>
                  </a:lnTo>
                  <a:lnTo>
                    <a:pt x="534" y="211"/>
                  </a:lnTo>
                  <a:lnTo>
                    <a:pt x="536" y="215"/>
                  </a:lnTo>
                  <a:lnTo>
                    <a:pt x="536" y="215"/>
                  </a:lnTo>
                  <a:lnTo>
                    <a:pt x="538" y="215"/>
                  </a:lnTo>
                  <a:lnTo>
                    <a:pt x="540" y="215"/>
                  </a:lnTo>
                  <a:lnTo>
                    <a:pt x="545" y="217"/>
                  </a:lnTo>
                  <a:lnTo>
                    <a:pt x="545" y="217"/>
                  </a:lnTo>
                  <a:lnTo>
                    <a:pt x="547" y="219"/>
                  </a:lnTo>
                  <a:lnTo>
                    <a:pt x="549" y="222"/>
                  </a:lnTo>
                  <a:lnTo>
                    <a:pt x="549" y="222"/>
                  </a:lnTo>
                  <a:lnTo>
                    <a:pt x="552" y="226"/>
                  </a:lnTo>
                  <a:lnTo>
                    <a:pt x="558" y="229"/>
                  </a:lnTo>
                  <a:lnTo>
                    <a:pt x="562" y="235"/>
                  </a:lnTo>
                  <a:lnTo>
                    <a:pt x="562" y="238"/>
                  </a:lnTo>
                  <a:lnTo>
                    <a:pt x="560" y="240"/>
                  </a:lnTo>
                  <a:lnTo>
                    <a:pt x="560" y="240"/>
                  </a:lnTo>
                  <a:lnTo>
                    <a:pt x="554" y="240"/>
                  </a:lnTo>
                  <a:lnTo>
                    <a:pt x="549" y="240"/>
                  </a:lnTo>
                  <a:lnTo>
                    <a:pt x="538" y="237"/>
                  </a:lnTo>
                  <a:lnTo>
                    <a:pt x="538" y="237"/>
                  </a:lnTo>
                  <a:lnTo>
                    <a:pt x="529" y="231"/>
                  </a:lnTo>
                  <a:lnTo>
                    <a:pt x="518" y="226"/>
                  </a:lnTo>
                  <a:lnTo>
                    <a:pt x="511" y="217"/>
                  </a:lnTo>
                  <a:lnTo>
                    <a:pt x="502" y="208"/>
                  </a:lnTo>
                  <a:lnTo>
                    <a:pt x="502" y="208"/>
                  </a:lnTo>
                  <a:lnTo>
                    <a:pt x="493" y="199"/>
                  </a:lnTo>
                  <a:lnTo>
                    <a:pt x="487" y="195"/>
                  </a:lnTo>
                  <a:lnTo>
                    <a:pt x="482" y="193"/>
                  </a:lnTo>
                  <a:lnTo>
                    <a:pt x="482" y="193"/>
                  </a:lnTo>
                  <a:lnTo>
                    <a:pt x="475" y="191"/>
                  </a:lnTo>
                  <a:lnTo>
                    <a:pt x="466" y="193"/>
                  </a:lnTo>
                  <a:lnTo>
                    <a:pt x="458" y="197"/>
                  </a:lnTo>
                  <a:lnTo>
                    <a:pt x="453" y="202"/>
                  </a:lnTo>
                  <a:lnTo>
                    <a:pt x="453" y="202"/>
                  </a:lnTo>
                  <a:lnTo>
                    <a:pt x="446" y="209"/>
                  </a:lnTo>
                  <a:lnTo>
                    <a:pt x="442" y="213"/>
                  </a:lnTo>
                  <a:lnTo>
                    <a:pt x="435" y="213"/>
                  </a:lnTo>
                  <a:lnTo>
                    <a:pt x="435" y="213"/>
                  </a:lnTo>
                  <a:lnTo>
                    <a:pt x="428" y="213"/>
                  </a:lnTo>
                  <a:lnTo>
                    <a:pt x="420" y="213"/>
                  </a:lnTo>
                  <a:lnTo>
                    <a:pt x="413" y="211"/>
                  </a:lnTo>
                  <a:lnTo>
                    <a:pt x="408" y="206"/>
                  </a:lnTo>
                  <a:lnTo>
                    <a:pt x="408" y="206"/>
                  </a:lnTo>
                  <a:lnTo>
                    <a:pt x="404" y="200"/>
                  </a:lnTo>
                  <a:lnTo>
                    <a:pt x="400" y="197"/>
                  </a:lnTo>
                  <a:lnTo>
                    <a:pt x="395" y="197"/>
                  </a:lnTo>
                  <a:lnTo>
                    <a:pt x="390" y="197"/>
                  </a:lnTo>
                  <a:lnTo>
                    <a:pt x="390" y="197"/>
                  </a:lnTo>
                  <a:lnTo>
                    <a:pt x="381" y="199"/>
                  </a:lnTo>
                  <a:lnTo>
                    <a:pt x="375" y="200"/>
                  </a:lnTo>
                  <a:lnTo>
                    <a:pt x="371" y="200"/>
                  </a:lnTo>
                  <a:lnTo>
                    <a:pt x="371" y="200"/>
                  </a:lnTo>
                  <a:lnTo>
                    <a:pt x="368" y="197"/>
                  </a:lnTo>
                  <a:lnTo>
                    <a:pt x="368" y="193"/>
                  </a:lnTo>
                  <a:lnTo>
                    <a:pt x="370" y="188"/>
                  </a:lnTo>
                  <a:lnTo>
                    <a:pt x="371" y="184"/>
                  </a:lnTo>
                  <a:lnTo>
                    <a:pt x="371" y="184"/>
                  </a:lnTo>
                  <a:lnTo>
                    <a:pt x="379" y="179"/>
                  </a:lnTo>
                  <a:lnTo>
                    <a:pt x="381" y="175"/>
                  </a:lnTo>
                  <a:lnTo>
                    <a:pt x="382" y="170"/>
                  </a:lnTo>
                  <a:lnTo>
                    <a:pt x="382" y="170"/>
                  </a:lnTo>
                  <a:lnTo>
                    <a:pt x="382" y="161"/>
                  </a:lnTo>
                  <a:lnTo>
                    <a:pt x="382" y="161"/>
                  </a:lnTo>
                  <a:lnTo>
                    <a:pt x="381" y="157"/>
                  </a:lnTo>
                  <a:lnTo>
                    <a:pt x="379" y="153"/>
                  </a:lnTo>
                  <a:lnTo>
                    <a:pt x="373" y="146"/>
                  </a:lnTo>
                  <a:lnTo>
                    <a:pt x="373" y="146"/>
                  </a:lnTo>
                  <a:lnTo>
                    <a:pt x="368" y="139"/>
                  </a:lnTo>
                  <a:lnTo>
                    <a:pt x="366" y="137"/>
                  </a:lnTo>
                  <a:lnTo>
                    <a:pt x="362" y="133"/>
                  </a:lnTo>
                  <a:lnTo>
                    <a:pt x="362" y="133"/>
                  </a:lnTo>
                  <a:lnTo>
                    <a:pt x="355" y="130"/>
                  </a:lnTo>
                  <a:lnTo>
                    <a:pt x="346" y="128"/>
                  </a:lnTo>
                  <a:lnTo>
                    <a:pt x="337" y="126"/>
                  </a:lnTo>
                  <a:lnTo>
                    <a:pt x="330" y="121"/>
                  </a:lnTo>
                  <a:lnTo>
                    <a:pt x="330" y="121"/>
                  </a:lnTo>
                  <a:lnTo>
                    <a:pt x="324" y="115"/>
                  </a:lnTo>
                  <a:lnTo>
                    <a:pt x="319" y="110"/>
                  </a:lnTo>
                  <a:lnTo>
                    <a:pt x="319" y="110"/>
                  </a:lnTo>
                  <a:lnTo>
                    <a:pt x="314" y="110"/>
                  </a:lnTo>
                  <a:lnTo>
                    <a:pt x="308" y="110"/>
                  </a:lnTo>
                  <a:lnTo>
                    <a:pt x="308" y="110"/>
                  </a:lnTo>
                  <a:lnTo>
                    <a:pt x="303" y="108"/>
                  </a:lnTo>
                  <a:lnTo>
                    <a:pt x="297" y="105"/>
                  </a:lnTo>
                  <a:lnTo>
                    <a:pt x="295" y="99"/>
                  </a:lnTo>
                  <a:lnTo>
                    <a:pt x="295" y="95"/>
                  </a:lnTo>
                  <a:lnTo>
                    <a:pt x="295" y="94"/>
                  </a:lnTo>
                  <a:lnTo>
                    <a:pt x="295" y="94"/>
                  </a:lnTo>
                  <a:lnTo>
                    <a:pt x="299" y="90"/>
                  </a:lnTo>
                  <a:lnTo>
                    <a:pt x="303" y="88"/>
                  </a:lnTo>
                  <a:lnTo>
                    <a:pt x="310" y="88"/>
                  </a:lnTo>
                  <a:lnTo>
                    <a:pt x="310" y="88"/>
                  </a:lnTo>
                  <a:lnTo>
                    <a:pt x="310" y="85"/>
                  </a:lnTo>
                  <a:lnTo>
                    <a:pt x="308" y="83"/>
                  </a:lnTo>
                  <a:lnTo>
                    <a:pt x="303" y="83"/>
                  </a:lnTo>
                  <a:lnTo>
                    <a:pt x="290" y="81"/>
                  </a:lnTo>
                  <a:lnTo>
                    <a:pt x="290" y="81"/>
                  </a:lnTo>
                  <a:lnTo>
                    <a:pt x="285" y="79"/>
                  </a:lnTo>
                  <a:lnTo>
                    <a:pt x="279" y="76"/>
                  </a:lnTo>
                  <a:lnTo>
                    <a:pt x="277" y="70"/>
                  </a:lnTo>
                  <a:lnTo>
                    <a:pt x="276" y="65"/>
                  </a:lnTo>
                  <a:lnTo>
                    <a:pt x="276" y="65"/>
                  </a:lnTo>
                  <a:lnTo>
                    <a:pt x="279" y="59"/>
                  </a:lnTo>
                  <a:lnTo>
                    <a:pt x="283" y="56"/>
                  </a:lnTo>
                  <a:lnTo>
                    <a:pt x="288" y="54"/>
                  </a:lnTo>
                  <a:lnTo>
                    <a:pt x="295" y="54"/>
                  </a:lnTo>
                  <a:lnTo>
                    <a:pt x="295" y="54"/>
                  </a:lnTo>
                  <a:lnTo>
                    <a:pt x="306" y="56"/>
                  </a:lnTo>
                  <a:lnTo>
                    <a:pt x="315" y="57"/>
                  </a:lnTo>
                  <a:lnTo>
                    <a:pt x="319" y="61"/>
                  </a:lnTo>
                  <a:lnTo>
                    <a:pt x="321" y="65"/>
                  </a:lnTo>
                  <a:lnTo>
                    <a:pt x="323" y="68"/>
                  </a:lnTo>
                  <a:lnTo>
                    <a:pt x="323" y="76"/>
                  </a:lnTo>
                  <a:lnTo>
                    <a:pt x="323" y="76"/>
                  </a:lnTo>
                  <a:lnTo>
                    <a:pt x="323" y="79"/>
                  </a:lnTo>
                  <a:lnTo>
                    <a:pt x="324" y="83"/>
                  </a:lnTo>
                  <a:lnTo>
                    <a:pt x="328" y="86"/>
                  </a:lnTo>
                  <a:lnTo>
                    <a:pt x="332" y="88"/>
                  </a:lnTo>
                  <a:lnTo>
                    <a:pt x="335" y="90"/>
                  </a:lnTo>
                  <a:lnTo>
                    <a:pt x="341" y="90"/>
                  </a:lnTo>
                  <a:lnTo>
                    <a:pt x="344" y="90"/>
                  </a:lnTo>
                  <a:lnTo>
                    <a:pt x="350" y="86"/>
                  </a:lnTo>
                  <a:lnTo>
                    <a:pt x="350" y="86"/>
                  </a:lnTo>
                  <a:lnTo>
                    <a:pt x="353" y="83"/>
                  </a:lnTo>
                  <a:lnTo>
                    <a:pt x="357" y="77"/>
                  </a:lnTo>
                  <a:lnTo>
                    <a:pt x="357" y="77"/>
                  </a:lnTo>
                  <a:lnTo>
                    <a:pt x="361" y="74"/>
                  </a:lnTo>
                  <a:lnTo>
                    <a:pt x="366" y="74"/>
                  </a:lnTo>
                  <a:lnTo>
                    <a:pt x="371" y="74"/>
                  </a:lnTo>
                  <a:lnTo>
                    <a:pt x="375" y="74"/>
                  </a:lnTo>
                  <a:lnTo>
                    <a:pt x="375" y="74"/>
                  </a:lnTo>
                  <a:lnTo>
                    <a:pt x="386" y="81"/>
                  </a:lnTo>
                  <a:lnTo>
                    <a:pt x="395" y="86"/>
                  </a:lnTo>
                  <a:lnTo>
                    <a:pt x="395" y="86"/>
                  </a:lnTo>
                  <a:lnTo>
                    <a:pt x="404" y="92"/>
                  </a:lnTo>
                  <a:lnTo>
                    <a:pt x="415" y="94"/>
                  </a:lnTo>
                  <a:lnTo>
                    <a:pt x="415" y="94"/>
                  </a:lnTo>
                  <a:lnTo>
                    <a:pt x="429" y="97"/>
                  </a:lnTo>
                  <a:lnTo>
                    <a:pt x="429" y="97"/>
                  </a:lnTo>
                  <a:lnTo>
                    <a:pt x="444" y="101"/>
                  </a:lnTo>
                  <a:lnTo>
                    <a:pt x="451" y="103"/>
                  </a:lnTo>
                  <a:lnTo>
                    <a:pt x="458" y="108"/>
                  </a:lnTo>
                  <a:lnTo>
                    <a:pt x="458" y="108"/>
                  </a:lnTo>
                  <a:lnTo>
                    <a:pt x="462" y="112"/>
                  </a:lnTo>
                  <a:lnTo>
                    <a:pt x="466" y="117"/>
                  </a:lnTo>
                  <a:lnTo>
                    <a:pt x="466" y="117"/>
                  </a:lnTo>
                  <a:lnTo>
                    <a:pt x="473" y="121"/>
                  </a:lnTo>
                  <a:lnTo>
                    <a:pt x="482" y="124"/>
                  </a:lnTo>
                  <a:lnTo>
                    <a:pt x="482" y="124"/>
                  </a:lnTo>
                  <a:lnTo>
                    <a:pt x="485" y="128"/>
                  </a:lnTo>
                  <a:lnTo>
                    <a:pt x="489" y="132"/>
                  </a:lnTo>
                  <a:lnTo>
                    <a:pt x="496" y="139"/>
                  </a:lnTo>
                  <a:lnTo>
                    <a:pt x="496" y="139"/>
                  </a:lnTo>
                  <a:lnTo>
                    <a:pt x="500" y="143"/>
                  </a:lnTo>
                  <a:lnTo>
                    <a:pt x="504" y="144"/>
                  </a:lnTo>
                  <a:lnTo>
                    <a:pt x="513" y="148"/>
                  </a:lnTo>
                  <a:lnTo>
                    <a:pt x="522" y="152"/>
                  </a:lnTo>
                  <a:lnTo>
                    <a:pt x="525" y="153"/>
                  </a:lnTo>
                  <a:lnTo>
                    <a:pt x="527" y="157"/>
                  </a:lnTo>
                  <a:lnTo>
                    <a:pt x="527" y="157"/>
                  </a:lnTo>
                  <a:lnTo>
                    <a:pt x="527" y="162"/>
                  </a:lnTo>
                  <a:lnTo>
                    <a:pt x="523" y="166"/>
                  </a:lnTo>
                  <a:lnTo>
                    <a:pt x="516" y="173"/>
                  </a:lnTo>
                  <a:lnTo>
                    <a:pt x="516" y="173"/>
                  </a:lnTo>
                  <a:close/>
                  <a:moveTo>
                    <a:pt x="511" y="850"/>
                  </a:moveTo>
                  <a:lnTo>
                    <a:pt x="511" y="850"/>
                  </a:lnTo>
                  <a:lnTo>
                    <a:pt x="504" y="850"/>
                  </a:lnTo>
                  <a:lnTo>
                    <a:pt x="496" y="850"/>
                  </a:lnTo>
                  <a:lnTo>
                    <a:pt x="496" y="850"/>
                  </a:lnTo>
                  <a:lnTo>
                    <a:pt x="493" y="850"/>
                  </a:lnTo>
                  <a:lnTo>
                    <a:pt x="489" y="846"/>
                  </a:lnTo>
                  <a:lnTo>
                    <a:pt x="489" y="846"/>
                  </a:lnTo>
                  <a:lnTo>
                    <a:pt x="482" y="845"/>
                  </a:lnTo>
                  <a:lnTo>
                    <a:pt x="478" y="845"/>
                  </a:lnTo>
                  <a:lnTo>
                    <a:pt x="476" y="846"/>
                  </a:lnTo>
                  <a:lnTo>
                    <a:pt x="476" y="846"/>
                  </a:lnTo>
                  <a:lnTo>
                    <a:pt x="473" y="848"/>
                  </a:lnTo>
                  <a:lnTo>
                    <a:pt x="473" y="852"/>
                  </a:lnTo>
                  <a:lnTo>
                    <a:pt x="473" y="852"/>
                  </a:lnTo>
                  <a:lnTo>
                    <a:pt x="473" y="854"/>
                  </a:lnTo>
                  <a:lnTo>
                    <a:pt x="473" y="857"/>
                  </a:lnTo>
                  <a:lnTo>
                    <a:pt x="478" y="859"/>
                  </a:lnTo>
                  <a:lnTo>
                    <a:pt x="482" y="863"/>
                  </a:lnTo>
                  <a:lnTo>
                    <a:pt x="485" y="866"/>
                  </a:lnTo>
                  <a:lnTo>
                    <a:pt x="485" y="866"/>
                  </a:lnTo>
                  <a:lnTo>
                    <a:pt x="484" y="870"/>
                  </a:lnTo>
                  <a:lnTo>
                    <a:pt x="482" y="875"/>
                  </a:lnTo>
                  <a:lnTo>
                    <a:pt x="482" y="875"/>
                  </a:lnTo>
                  <a:lnTo>
                    <a:pt x="482" y="881"/>
                  </a:lnTo>
                  <a:lnTo>
                    <a:pt x="484" y="886"/>
                  </a:lnTo>
                  <a:lnTo>
                    <a:pt x="484" y="886"/>
                  </a:lnTo>
                  <a:lnTo>
                    <a:pt x="487" y="895"/>
                  </a:lnTo>
                  <a:lnTo>
                    <a:pt x="495" y="901"/>
                  </a:lnTo>
                  <a:lnTo>
                    <a:pt x="504" y="902"/>
                  </a:lnTo>
                  <a:lnTo>
                    <a:pt x="513" y="902"/>
                  </a:lnTo>
                  <a:lnTo>
                    <a:pt x="513" y="902"/>
                  </a:lnTo>
                  <a:lnTo>
                    <a:pt x="522" y="899"/>
                  </a:lnTo>
                  <a:lnTo>
                    <a:pt x="525" y="895"/>
                  </a:lnTo>
                  <a:lnTo>
                    <a:pt x="529" y="892"/>
                  </a:lnTo>
                  <a:lnTo>
                    <a:pt x="529" y="886"/>
                  </a:lnTo>
                  <a:lnTo>
                    <a:pt x="527" y="874"/>
                  </a:lnTo>
                  <a:lnTo>
                    <a:pt x="525" y="861"/>
                  </a:lnTo>
                  <a:lnTo>
                    <a:pt x="525" y="861"/>
                  </a:lnTo>
                  <a:lnTo>
                    <a:pt x="523" y="854"/>
                  </a:lnTo>
                  <a:lnTo>
                    <a:pt x="522" y="852"/>
                  </a:lnTo>
                  <a:lnTo>
                    <a:pt x="516" y="850"/>
                  </a:lnTo>
                  <a:lnTo>
                    <a:pt x="511" y="850"/>
                  </a:lnTo>
                  <a:lnTo>
                    <a:pt x="511" y="850"/>
                  </a:lnTo>
                  <a:close/>
                  <a:moveTo>
                    <a:pt x="598" y="559"/>
                  </a:moveTo>
                  <a:lnTo>
                    <a:pt x="598" y="559"/>
                  </a:lnTo>
                  <a:lnTo>
                    <a:pt x="598" y="551"/>
                  </a:lnTo>
                  <a:lnTo>
                    <a:pt x="600" y="544"/>
                  </a:lnTo>
                  <a:lnTo>
                    <a:pt x="601" y="537"/>
                  </a:lnTo>
                  <a:lnTo>
                    <a:pt x="600" y="530"/>
                  </a:lnTo>
                  <a:lnTo>
                    <a:pt x="600" y="530"/>
                  </a:lnTo>
                  <a:lnTo>
                    <a:pt x="598" y="523"/>
                  </a:lnTo>
                  <a:lnTo>
                    <a:pt x="594" y="515"/>
                  </a:lnTo>
                  <a:lnTo>
                    <a:pt x="589" y="510"/>
                  </a:lnTo>
                  <a:lnTo>
                    <a:pt x="581" y="504"/>
                  </a:lnTo>
                  <a:lnTo>
                    <a:pt x="581" y="504"/>
                  </a:lnTo>
                  <a:lnTo>
                    <a:pt x="574" y="499"/>
                  </a:lnTo>
                  <a:lnTo>
                    <a:pt x="569" y="494"/>
                  </a:lnTo>
                  <a:lnTo>
                    <a:pt x="569" y="494"/>
                  </a:lnTo>
                  <a:lnTo>
                    <a:pt x="567" y="490"/>
                  </a:lnTo>
                  <a:lnTo>
                    <a:pt x="565" y="488"/>
                  </a:lnTo>
                  <a:lnTo>
                    <a:pt x="565" y="488"/>
                  </a:lnTo>
                  <a:lnTo>
                    <a:pt x="560" y="485"/>
                  </a:lnTo>
                  <a:lnTo>
                    <a:pt x="560" y="485"/>
                  </a:lnTo>
                  <a:lnTo>
                    <a:pt x="556" y="481"/>
                  </a:lnTo>
                  <a:lnTo>
                    <a:pt x="554" y="474"/>
                  </a:lnTo>
                  <a:lnTo>
                    <a:pt x="552" y="461"/>
                  </a:lnTo>
                  <a:lnTo>
                    <a:pt x="552" y="461"/>
                  </a:lnTo>
                  <a:lnTo>
                    <a:pt x="551" y="450"/>
                  </a:lnTo>
                  <a:lnTo>
                    <a:pt x="547" y="441"/>
                  </a:lnTo>
                  <a:lnTo>
                    <a:pt x="547" y="441"/>
                  </a:lnTo>
                  <a:lnTo>
                    <a:pt x="545" y="434"/>
                  </a:lnTo>
                  <a:lnTo>
                    <a:pt x="542" y="427"/>
                  </a:lnTo>
                  <a:lnTo>
                    <a:pt x="542" y="427"/>
                  </a:lnTo>
                  <a:lnTo>
                    <a:pt x="534" y="421"/>
                  </a:lnTo>
                  <a:lnTo>
                    <a:pt x="527" y="416"/>
                  </a:lnTo>
                  <a:lnTo>
                    <a:pt x="520" y="412"/>
                  </a:lnTo>
                  <a:lnTo>
                    <a:pt x="513" y="405"/>
                  </a:lnTo>
                  <a:lnTo>
                    <a:pt x="513" y="405"/>
                  </a:lnTo>
                  <a:lnTo>
                    <a:pt x="507" y="398"/>
                  </a:lnTo>
                  <a:lnTo>
                    <a:pt x="504" y="390"/>
                  </a:lnTo>
                  <a:lnTo>
                    <a:pt x="498" y="374"/>
                  </a:lnTo>
                  <a:lnTo>
                    <a:pt x="498" y="374"/>
                  </a:lnTo>
                  <a:lnTo>
                    <a:pt x="491" y="363"/>
                  </a:lnTo>
                  <a:lnTo>
                    <a:pt x="491" y="363"/>
                  </a:lnTo>
                  <a:lnTo>
                    <a:pt x="487" y="352"/>
                  </a:lnTo>
                  <a:lnTo>
                    <a:pt x="485" y="342"/>
                  </a:lnTo>
                  <a:lnTo>
                    <a:pt x="485" y="342"/>
                  </a:lnTo>
                  <a:lnTo>
                    <a:pt x="485" y="331"/>
                  </a:lnTo>
                  <a:lnTo>
                    <a:pt x="484" y="320"/>
                  </a:lnTo>
                  <a:lnTo>
                    <a:pt x="484" y="320"/>
                  </a:lnTo>
                  <a:lnTo>
                    <a:pt x="482" y="316"/>
                  </a:lnTo>
                  <a:lnTo>
                    <a:pt x="478" y="313"/>
                  </a:lnTo>
                  <a:lnTo>
                    <a:pt x="475" y="311"/>
                  </a:lnTo>
                  <a:lnTo>
                    <a:pt x="471" y="311"/>
                  </a:lnTo>
                  <a:lnTo>
                    <a:pt x="471" y="311"/>
                  </a:lnTo>
                  <a:lnTo>
                    <a:pt x="466" y="311"/>
                  </a:lnTo>
                  <a:lnTo>
                    <a:pt x="464" y="309"/>
                  </a:lnTo>
                  <a:lnTo>
                    <a:pt x="462" y="307"/>
                  </a:lnTo>
                  <a:lnTo>
                    <a:pt x="462" y="307"/>
                  </a:lnTo>
                  <a:lnTo>
                    <a:pt x="457" y="300"/>
                  </a:lnTo>
                  <a:lnTo>
                    <a:pt x="455" y="293"/>
                  </a:lnTo>
                  <a:lnTo>
                    <a:pt x="451" y="276"/>
                  </a:lnTo>
                  <a:lnTo>
                    <a:pt x="451" y="276"/>
                  </a:lnTo>
                  <a:lnTo>
                    <a:pt x="451" y="267"/>
                  </a:lnTo>
                  <a:lnTo>
                    <a:pt x="449" y="262"/>
                  </a:lnTo>
                  <a:lnTo>
                    <a:pt x="446" y="258"/>
                  </a:lnTo>
                  <a:lnTo>
                    <a:pt x="446" y="258"/>
                  </a:lnTo>
                  <a:lnTo>
                    <a:pt x="444" y="257"/>
                  </a:lnTo>
                  <a:lnTo>
                    <a:pt x="440" y="257"/>
                  </a:lnTo>
                  <a:lnTo>
                    <a:pt x="437" y="258"/>
                  </a:lnTo>
                  <a:lnTo>
                    <a:pt x="435" y="260"/>
                  </a:lnTo>
                  <a:lnTo>
                    <a:pt x="435" y="260"/>
                  </a:lnTo>
                  <a:lnTo>
                    <a:pt x="433" y="267"/>
                  </a:lnTo>
                  <a:lnTo>
                    <a:pt x="433" y="275"/>
                  </a:lnTo>
                  <a:lnTo>
                    <a:pt x="435" y="282"/>
                  </a:lnTo>
                  <a:lnTo>
                    <a:pt x="435" y="289"/>
                  </a:lnTo>
                  <a:lnTo>
                    <a:pt x="435" y="289"/>
                  </a:lnTo>
                  <a:lnTo>
                    <a:pt x="433" y="295"/>
                  </a:lnTo>
                  <a:lnTo>
                    <a:pt x="431" y="298"/>
                  </a:lnTo>
                  <a:lnTo>
                    <a:pt x="428" y="302"/>
                  </a:lnTo>
                  <a:lnTo>
                    <a:pt x="426" y="307"/>
                  </a:lnTo>
                  <a:lnTo>
                    <a:pt x="426" y="307"/>
                  </a:lnTo>
                  <a:lnTo>
                    <a:pt x="426" y="314"/>
                  </a:lnTo>
                  <a:lnTo>
                    <a:pt x="428" y="320"/>
                  </a:lnTo>
                  <a:lnTo>
                    <a:pt x="429" y="325"/>
                  </a:lnTo>
                  <a:lnTo>
                    <a:pt x="431" y="333"/>
                  </a:lnTo>
                  <a:lnTo>
                    <a:pt x="431" y="333"/>
                  </a:lnTo>
                  <a:lnTo>
                    <a:pt x="429" y="340"/>
                  </a:lnTo>
                  <a:lnTo>
                    <a:pt x="429" y="340"/>
                  </a:lnTo>
                  <a:lnTo>
                    <a:pt x="428" y="345"/>
                  </a:lnTo>
                  <a:lnTo>
                    <a:pt x="428" y="345"/>
                  </a:lnTo>
                  <a:lnTo>
                    <a:pt x="426" y="349"/>
                  </a:lnTo>
                  <a:lnTo>
                    <a:pt x="424" y="352"/>
                  </a:lnTo>
                  <a:lnTo>
                    <a:pt x="424" y="352"/>
                  </a:lnTo>
                  <a:lnTo>
                    <a:pt x="422" y="363"/>
                  </a:lnTo>
                  <a:lnTo>
                    <a:pt x="422" y="363"/>
                  </a:lnTo>
                  <a:lnTo>
                    <a:pt x="422" y="367"/>
                  </a:lnTo>
                  <a:lnTo>
                    <a:pt x="422" y="369"/>
                  </a:lnTo>
                  <a:lnTo>
                    <a:pt x="420" y="371"/>
                  </a:lnTo>
                  <a:lnTo>
                    <a:pt x="420" y="371"/>
                  </a:lnTo>
                  <a:lnTo>
                    <a:pt x="413" y="372"/>
                  </a:lnTo>
                  <a:lnTo>
                    <a:pt x="406" y="372"/>
                  </a:lnTo>
                  <a:lnTo>
                    <a:pt x="399" y="371"/>
                  </a:lnTo>
                  <a:lnTo>
                    <a:pt x="393" y="369"/>
                  </a:lnTo>
                  <a:lnTo>
                    <a:pt x="393" y="369"/>
                  </a:lnTo>
                  <a:lnTo>
                    <a:pt x="386" y="365"/>
                  </a:lnTo>
                  <a:lnTo>
                    <a:pt x="381" y="358"/>
                  </a:lnTo>
                  <a:lnTo>
                    <a:pt x="373" y="343"/>
                  </a:lnTo>
                  <a:lnTo>
                    <a:pt x="373" y="343"/>
                  </a:lnTo>
                  <a:lnTo>
                    <a:pt x="368" y="336"/>
                  </a:lnTo>
                  <a:lnTo>
                    <a:pt x="361" y="334"/>
                  </a:lnTo>
                  <a:lnTo>
                    <a:pt x="361" y="334"/>
                  </a:lnTo>
                  <a:lnTo>
                    <a:pt x="353" y="331"/>
                  </a:lnTo>
                  <a:lnTo>
                    <a:pt x="348" y="325"/>
                  </a:lnTo>
                  <a:lnTo>
                    <a:pt x="344" y="318"/>
                  </a:lnTo>
                  <a:lnTo>
                    <a:pt x="342" y="313"/>
                  </a:lnTo>
                  <a:lnTo>
                    <a:pt x="342" y="313"/>
                  </a:lnTo>
                  <a:lnTo>
                    <a:pt x="342" y="307"/>
                  </a:lnTo>
                  <a:lnTo>
                    <a:pt x="344" y="302"/>
                  </a:lnTo>
                  <a:lnTo>
                    <a:pt x="352" y="295"/>
                  </a:lnTo>
                  <a:lnTo>
                    <a:pt x="357" y="287"/>
                  </a:lnTo>
                  <a:lnTo>
                    <a:pt x="359" y="284"/>
                  </a:lnTo>
                  <a:lnTo>
                    <a:pt x="357" y="278"/>
                  </a:lnTo>
                  <a:lnTo>
                    <a:pt x="357" y="278"/>
                  </a:lnTo>
                  <a:lnTo>
                    <a:pt x="355" y="276"/>
                  </a:lnTo>
                  <a:lnTo>
                    <a:pt x="352" y="275"/>
                  </a:lnTo>
                  <a:lnTo>
                    <a:pt x="344" y="273"/>
                  </a:lnTo>
                  <a:lnTo>
                    <a:pt x="328" y="271"/>
                  </a:lnTo>
                  <a:lnTo>
                    <a:pt x="328" y="271"/>
                  </a:lnTo>
                  <a:lnTo>
                    <a:pt x="321" y="269"/>
                  </a:lnTo>
                  <a:lnTo>
                    <a:pt x="315" y="266"/>
                  </a:lnTo>
                  <a:lnTo>
                    <a:pt x="315" y="266"/>
                  </a:lnTo>
                  <a:lnTo>
                    <a:pt x="310" y="262"/>
                  </a:lnTo>
                  <a:lnTo>
                    <a:pt x="299" y="258"/>
                  </a:lnTo>
                  <a:lnTo>
                    <a:pt x="294" y="257"/>
                  </a:lnTo>
                  <a:lnTo>
                    <a:pt x="288" y="257"/>
                  </a:lnTo>
                  <a:lnTo>
                    <a:pt x="285" y="258"/>
                  </a:lnTo>
                  <a:lnTo>
                    <a:pt x="285" y="262"/>
                  </a:lnTo>
                  <a:lnTo>
                    <a:pt x="285" y="262"/>
                  </a:lnTo>
                  <a:lnTo>
                    <a:pt x="285" y="264"/>
                  </a:lnTo>
                  <a:lnTo>
                    <a:pt x="288" y="267"/>
                  </a:lnTo>
                  <a:lnTo>
                    <a:pt x="288" y="267"/>
                  </a:lnTo>
                  <a:lnTo>
                    <a:pt x="288" y="271"/>
                  </a:lnTo>
                  <a:lnTo>
                    <a:pt x="288" y="273"/>
                  </a:lnTo>
                  <a:lnTo>
                    <a:pt x="285" y="275"/>
                  </a:lnTo>
                  <a:lnTo>
                    <a:pt x="281" y="276"/>
                  </a:lnTo>
                  <a:lnTo>
                    <a:pt x="281" y="276"/>
                  </a:lnTo>
                  <a:lnTo>
                    <a:pt x="276" y="275"/>
                  </a:lnTo>
                  <a:lnTo>
                    <a:pt x="272" y="275"/>
                  </a:lnTo>
                  <a:lnTo>
                    <a:pt x="268" y="276"/>
                  </a:lnTo>
                  <a:lnTo>
                    <a:pt x="268" y="276"/>
                  </a:lnTo>
                  <a:lnTo>
                    <a:pt x="263" y="282"/>
                  </a:lnTo>
                  <a:lnTo>
                    <a:pt x="261" y="289"/>
                  </a:lnTo>
                  <a:lnTo>
                    <a:pt x="261" y="289"/>
                  </a:lnTo>
                  <a:lnTo>
                    <a:pt x="259" y="293"/>
                  </a:lnTo>
                  <a:lnTo>
                    <a:pt x="257" y="296"/>
                  </a:lnTo>
                  <a:lnTo>
                    <a:pt x="252" y="300"/>
                  </a:lnTo>
                  <a:lnTo>
                    <a:pt x="252" y="300"/>
                  </a:lnTo>
                  <a:lnTo>
                    <a:pt x="250" y="305"/>
                  </a:lnTo>
                  <a:lnTo>
                    <a:pt x="250" y="311"/>
                  </a:lnTo>
                  <a:lnTo>
                    <a:pt x="250" y="311"/>
                  </a:lnTo>
                  <a:lnTo>
                    <a:pt x="252" y="318"/>
                  </a:lnTo>
                  <a:lnTo>
                    <a:pt x="250" y="320"/>
                  </a:lnTo>
                  <a:lnTo>
                    <a:pt x="247" y="322"/>
                  </a:lnTo>
                  <a:lnTo>
                    <a:pt x="247" y="322"/>
                  </a:lnTo>
                  <a:lnTo>
                    <a:pt x="241" y="323"/>
                  </a:lnTo>
                  <a:lnTo>
                    <a:pt x="238" y="323"/>
                  </a:lnTo>
                  <a:lnTo>
                    <a:pt x="234" y="322"/>
                  </a:lnTo>
                  <a:lnTo>
                    <a:pt x="228" y="318"/>
                  </a:lnTo>
                  <a:lnTo>
                    <a:pt x="228" y="318"/>
                  </a:lnTo>
                  <a:lnTo>
                    <a:pt x="221" y="311"/>
                  </a:lnTo>
                  <a:lnTo>
                    <a:pt x="214" y="305"/>
                  </a:lnTo>
                  <a:lnTo>
                    <a:pt x="210" y="304"/>
                  </a:lnTo>
                  <a:lnTo>
                    <a:pt x="207" y="304"/>
                  </a:lnTo>
                  <a:lnTo>
                    <a:pt x="203" y="307"/>
                  </a:lnTo>
                  <a:lnTo>
                    <a:pt x="200" y="311"/>
                  </a:lnTo>
                  <a:lnTo>
                    <a:pt x="200" y="311"/>
                  </a:lnTo>
                  <a:lnTo>
                    <a:pt x="196" y="316"/>
                  </a:lnTo>
                  <a:lnTo>
                    <a:pt x="190" y="320"/>
                  </a:lnTo>
                  <a:lnTo>
                    <a:pt x="178" y="325"/>
                  </a:lnTo>
                  <a:lnTo>
                    <a:pt x="178" y="325"/>
                  </a:lnTo>
                  <a:lnTo>
                    <a:pt x="172" y="331"/>
                  </a:lnTo>
                  <a:lnTo>
                    <a:pt x="171" y="334"/>
                  </a:lnTo>
                  <a:lnTo>
                    <a:pt x="167" y="345"/>
                  </a:lnTo>
                  <a:lnTo>
                    <a:pt x="167" y="345"/>
                  </a:lnTo>
                  <a:lnTo>
                    <a:pt x="165" y="352"/>
                  </a:lnTo>
                  <a:lnTo>
                    <a:pt x="160" y="356"/>
                  </a:lnTo>
                  <a:lnTo>
                    <a:pt x="147" y="360"/>
                  </a:lnTo>
                  <a:lnTo>
                    <a:pt x="147" y="360"/>
                  </a:lnTo>
                  <a:lnTo>
                    <a:pt x="142" y="361"/>
                  </a:lnTo>
                  <a:lnTo>
                    <a:pt x="138" y="365"/>
                  </a:lnTo>
                  <a:lnTo>
                    <a:pt x="136" y="371"/>
                  </a:lnTo>
                  <a:lnTo>
                    <a:pt x="138" y="376"/>
                  </a:lnTo>
                  <a:lnTo>
                    <a:pt x="138" y="376"/>
                  </a:lnTo>
                  <a:lnTo>
                    <a:pt x="138" y="381"/>
                  </a:lnTo>
                  <a:lnTo>
                    <a:pt x="136" y="387"/>
                  </a:lnTo>
                  <a:lnTo>
                    <a:pt x="136" y="387"/>
                  </a:lnTo>
                  <a:lnTo>
                    <a:pt x="131" y="394"/>
                  </a:lnTo>
                  <a:lnTo>
                    <a:pt x="129" y="396"/>
                  </a:lnTo>
                  <a:lnTo>
                    <a:pt x="127" y="401"/>
                  </a:lnTo>
                  <a:lnTo>
                    <a:pt x="127" y="401"/>
                  </a:lnTo>
                  <a:lnTo>
                    <a:pt x="127" y="405"/>
                  </a:lnTo>
                  <a:lnTo>
                    <a:pt x="123" y="409"/>
                  </a:lnTo>
                  <a:lnTo>
                    <a:pt x="123" y="409"/>
                  </a:lnTo>
                  <a:lnTo>
                    <a:pt x="118" y="412"/>
                  </a:lnTo>
                  <a:lnTo>
                    <a:pt x="113" y="412"/>
                  </a:lnTo>
                  <a:lnTo>
                    <a:pt x="113" y="412"/>
                  </a:lnTo>
                  <a:lnTo>
                    <a:pt x="104" y="412"/>
                  </a:lnTo>
                  <a:lnTo>
                    <a:pt x="100" y="414"/>
                  </a:lnTo>
                  <a:lnTo>
                    <a:pt x="96" y="416"/>
                  </a:lnTo>
                  <a:lnTo>
                    <a:pt x="96" y="416"/>
                  </a:lnTo>
                  <a:lnTo>
                    <a:pt x="95" y="418"/>
                  </a:lnTo>
                  <a:lnTo>
                    <a:pt x="91" y="419"/>
                  </a:lnTo>
                  <a:lnTo>
                    <a:pt x="91" y="419"/>
                  </a:lnTo>
                  <a:lnTo>
                    <a:pt x="89" y="421"/>
                  </a:lnTo>
                  <a:lnTo>
                    <a:pt x="89" y="421"/>
                  </a:lnTo>
                  <a:lnTo>
                    <a:pt x="82" y="425"/>
                  </a:lnTo>
                  <a:lnTo>
                    <a:pt x="82" y="425"/>
                  </a:lnTo>
                  <a:lnTo>
                    <a:pt x="78" y="428"/>
                  </a:lnTo>
                  <a:lnTo>
                    <a:pt x="78" y="428"/>
                  </a:lnTo>
                  <a:lnTo>
                    <a:pt x="75" y="430"/>
                  </a:lnTo>
                  <a:lnTo>
                    <a:pt x="71" y="432"/>
                  </a:lnTo>
                  <a:lnTo>
                    <a:pt x="62" y="434"/>
                  </a:lnTo>
                  <a:lnTo>
                    <a:pt x="62" y="434"/>
                  </a:lnTo>
                  <a:lnTo>
                    <a:pt x="53" y="437"/>
                  </a:lnTo>
                  <a:lnTo>
                    <a:pt x="44" y="443"/>
                  </a:lnTo>
                  <a:lnTo>
                    <a:pt x="37" y="450"/>
                  </a:lnTo>
                  <a:lnTo>
                    <a:pt x="26" y="454"/>
                  </a:lnTo>
                  <a:lnTo>
                    <a:pt x="26" y="454"/>
                  </a:lnTo>
                  <a:lnTo>
                    <a:pt x="17" y="459"/>
                  </a:lnTo>
                  <a:lnTo>
                    <a:pt x="11" y="463"/>
                  </a:lnTo>
                  <a:lnTo>
                    <a:pt x="8" y="466"/>
                  </a:lnTo>
                  <a:lnTo>
                    <a:pt x="8" y="466"/>
                  </a:lnTo>
                  <a:lnTo>
                    <a:pt x="2" y="477"/>
                  </a:lnTo>
                  <a:lnTo>
                    <a:pt x="0" y="488"/>
                  </a:lnTo>
                  <a:lnTo>
                    <a:pt x="2" y="497"/>
                  </a:lnTo>
                  <a:lnTo>
                    <a:pt x="8" y="508"/>
                  </a:lnTo>
                  <a:lnTo>
                    <a:pt x="8" y="508"/>
                  </a:lnTo>
                  <a:lnTo>
                    <a:pt x="11" y="515"/>
                  </a:lnTo>
                  <a:lnTo>
                    <a:pt x="15" y="524"/>
                  </a:lnTo>
                  <a:lnTo>
                    <a:pt x="15" y="524"/>
                  </a:lnTo>
                  <a:lnTo>
                    <a:pt x="13" y="530"/>
                  </a:lnTo>
                  <a:lnTo>
                    <a:pt x="9" y="535"/>
                  </a:lnTo>
                  <a:lnTo>
                    <a:pt x="9" y="535"/>
                  </a:lnTo>
                  <a:lnTo>
                    <a:pt x="8" y="542"/>
                  </a:lnTo>
                  <a:lnTo>
                    <a:pt x="8" y="550"/>
                  </a:lnTo>
                  <a:lnTo>
                    <a:pt x="9" y="557"/>
                  </a:lnTo>
                  <a:lnTo>
                    <a:pt x="13" y="564"/>
                  </a:lnTo>
                  <a:lnTo>
                    <a:pt x="13" y="564"/>
                  </a:lnTo>
                  <a:lnTo>
                    <a:pt x="17" y="568"/>
                  </a:lnTo>
                  <a:lnTo>
                    <a:pt x="20" y="573"/>
                  </a:lnTo>
                  <a:lnTo>
                    <a:pt x="26" y="577"/>
                  </a:lnTo>
                  <a:lnTo>
                    <a:pt x="29" y="582"/>
                  </a:lnTo>
                  <a:lnTo>
                    <a:pt x="29" y="582"/>
                  </a:lnTo>
                  <a:lnTo>
                    <a:pt x="31" y="584"/>
                  </a:lnTo>
                  <a:lnTo>
                    <a:pt x="31" y="584"/>
                  </a:lnTo>
                  <a:lnTo>
                    <a:pt x="31" y="589"/>
                  </a:lnTo>
                  <a:lnTo>
                    <a:pt x="31" y="595"/>
                  </a:lnTo>
                  <a:lnTo>
                    <a:pt x="28" y="606"/>
                  </a:lnTo>
                  <a:lnTo>
                    <a:pt x="28" y="606"/>
                  </a:lnTo>
                  <a:lnTo>
                    <a:pt x="26" y="618"/>
                  </a:lnTo>
                  <a:lnTo>
                    <a:pt x="28" y="624"/>
                  </a:lnTo>
                  <a:lnTo>
                    <a:pt x="29" y="629"/>
                  </a:lnTo>
                  <a:lnTo>
                    <a:pt x="29" y="629"/>
                  </a:lnTo>
                  <a:lnTo>
                    <a:pt x="37" y="638"/>
                  </a:lnTo>
                  <a:lnTo>
                    <a:pt x="38" y="644"/>
                  </a:lnTo>
                  <a:lnTo>
                    <a:pt x="42" y="649"/>
                  </a:lnTo>
                  <a:lnTo>
                    <a:pt x="42" y="649"/>
                  </a:lnTo>
                  <a:lnTo>
                    <a:pt x="44" y="655"/>
                  </a:lnTo>
                  <a:lnTo>
                    <a:pt x="44" y="662"/>
                  </a:lnTo>
                  <a:lnTo>
                    <a:pt x="42" y="676"/>
                  </a:lnTo>
                  <a:lnTo>
                    <a:pt x="42" y="676"/>
                  </a:lnTo>
                  <a:lnTo>
                    <a:pt x="40" y="684"/>
                  </a:lnTo>
                  <a:lnTo>
                    <a:pt x="35" y="689"/>
                  </a:lnTo>
                  <a:lnTo>
                    <a:pt x="35" y="689"/>
                  </a:lnTo>
                  <a:lnTo>
                    <a:pt x="33" y="691"/>
                  </a:lnTo>
                  <a:lnTo>
                    <a:pt x="31" y="693"/>
                  </a:lnTo>
                  <a:lnTo>
                    <a:pt x="31" y="693"/>
                  </a:lnTo>
                  <a:lnTo>
                    <a:pt x="31" y="696"/>
                  </a:lnTo>
                  <a:lnTo>
                    <a:pt x="33" y="700"/>
                  </a:lnTo>
                  <a:lnTo>
                    <a:pt x="38" y="705"/>
                  </a:lnTo>
                  <a:lnTo>
                    <a:pt x="44" y="711"/>
                  </a:lnTo>
                  <a:lnTo>
                    <a:pt x="49" y="712"/>
                  </a:lnTo>
                  <a:lnTo>
                    <a:pt x="49" y="712"/>
                  </a:lnTo>
                  <a:lnTo>
                    <a:pt x="58" y="714"/>
                  </a:lnTo>
                  <a:lnTo>
                    <a:pt x="67" y="716"/>
                  </a:lnTo>
                  <a:lnTo>
                    <a:pt x="76" y="714"/>
                  </a:lnTo>
                  <a:lnTo>
                    <a:pt x="84" y="711"/>
                  </a:lnTo>
                  <a:lnTo>
                    <a:pt x="84" y="711"/>
                  </a:lnTo>
                  <a:lnTo>
                    <a:pt x="91" y="703"/>
                  </a:lnTo>
                  <a:lnTo>
                    <a:pt x="91" y="703"/>
                  </a:lnTo>
                  <a:lnTo>
                    <a:pt x="95" y="700"/>
                  </a:lnTo>
                  <a:lnTo>
                    <a:pt x="100" y="700"/>
                  </a:lnTo>
                  <a:lnTo>
                    <a:pt x="100" y="700"/>
                  </a:lnTo>
                  <a:lnTo>
                    <a:pt x="109" y="702"/>
                  </a:lnTo>
                  <a:lnTo>
                    <a:pt x="118" y="702"/>
                  </a:lnTo>
                  <a:lnTo>
                    <a:pt x="125" y="703"/>
                  </a:lnTo>
                  <a:lnTo>
                    <a:pt x="134" y="700"/>
                  </a:lnTo>
                  <a:lnTo>
                    <a:pt x="134" y="700"/>
                  </a:lnTo>
                  <a:lnTo>
                    <a:pt x="145" y="696"/>
                  </a:lnTo>
                  <a:lnTo>
                    <a:pt x="152" y="689"/>
                  </a:lnTo>
                  <a:lnTo>
                    <a:pt x="152" y="689"/>
                  </a:lnTo>
                  <a:lnTo>
                    <a:pt x="165" y="676"/>
                  </a:lnTo>
                  <a:lnTo>
                    <a:pt x="165" y="676"/>
                  </a:lnTo>
                  <a:lnTo>
                    <a:pt x="174" y="671"/>
                  </a:lnTo>
                  <a:lnTo>
                    <a:pt x="187" y="665"/>
                  </a:lnTo>
                  <a:lnTo>
                    <a:pt x="187" y="665"/>
                  </a:lnTo>
                  <a:lnTo>
                    <a:pt x="209" y="662"/>
                  </a:lnTo>
                  <a:lnTo>
                    <a:pt x="219" y="658"/>
                  </a:lnTo>
                  <a:lnTo>
                    <a:pt x="230" y="655"/>
                  </a:lnTo>
                  <a:lnTo>
                    <a:pt x="230" y="655"/>
                  </a:lnTo>
                  <a:lnTo>
                    <a:pt x="243" y="651"/>
                  </a:lnTo>
                  <a:lnTo>
                    <a:pt x="254" y="647"/>
                  </a:lnTo>
                  <a:lnTo>
                    <a:pt x="266" y="646"/>
                  </a:lnTo>
                  <a:lnTo>
                    <a:pt x="272" y="647"/>
                  </a:lnTo>
                  <a:lnTo>
                    <a:pt x="279" y="649"/>
                  </a:lnTo>
                  <a:lnTo>
                    <a:pt x="279" y="649"/>
                  </a:lnTo>
                  <a:lnTo>
                    <a:pt x="292" y="656"/>
                  </a:lnTo>
                  <a:lnTo>
                    <a:pt x="292" y="656"/>
                  </a:lnTo>
                  <a:lnTo>
                    <a:pt x="303" y="662"/>
                  </a:lnTo>
                  <a:lnTo>
                    <a:pt x="303" y="662"/>
                  </a:lnTo>
                  <a:lnTo>
                    <a:pt x="308" y="662"/>
                  </a:lnTo>
                  <a:lnTo>
                    <a:pt x="312" y="665"/>
                  </a:lnTo>
                  <a:lnTo>
                    <a:pt x="312" y="665"/>
                  </a:lnTo>
                  <a:lnTo>
                    <a:pt x="314" y="667"/>
                  </a:lnTo>
                  <a:lnTo>
                    <a:pt x="315" y="671"/>
                  </a:lnTo>
                  <a:lnTo>
                    <a:pt x="315" y="671"/>
                  </a:lnTo>
                  <a:lnTo>
                    <a:pt x="317" y="673"/>
                  </a:lnTo>
                  <a:lnTo>
                    <a:pt x="319" y="674"/>
                  </a:lnTo>
                  <a:lnTo>
                    <a:pt x="326" y="678"/>
                  </a:lnTo>
                  <a:lnTo>
                    <a:pt x="326" y="678"/>
                  </a:lnTo>
                  <a:lnTo>
                    <a:pt x="330" y="684"/>
                  </a:lnTo>
                  <a:lnTo>
                    <a:pt x="330" y="691"/>
                  </a:lnTo>
                  <a:lnTo>
                    <a:pt x="330" y="691"/>
                  </a:lnTo>
                  <a:lnTo>
                    <a:pt x="330" y="694"/>
                  </a:lnTo>
                  <a:lnTo>
                    <a:pt x="332" y="698"/>
                  </a:lnTo>
                  <a:lnTo>
                    <a:pt x="333" y="700"/>
                  </a:lnTo>
                  <a:lnTo>
                    <a:pt x="339" y="702"/>
                  </a:lnTo>
                  <a:lnTo>
                    <a:pt x="339" y="702"/>
                  </a:lnTo>
                  <a:lnTo>
                    <a:pt x="344" y="703"/>
                  </a:lnTo>
                  <a:lnTo>
                    <a:pt x="350" y="703"/>
                  </a:lnTo>
                  <a:lnTo>
                    <a:pt x="352" y="700"/>
                  </a:lnTo>
                  <a:lnTo>
                    <a:pt x="355" y="694"/>
                  </a:lnTo>
                  <a:lnTo>
                    <a:pt x="355" y="694"/>
                  </a:lnTo>
                  <a:lnTo>
                    <a:pt x="359" y="685"/>
                  </a:lnTo>
                  <a:lnTo>
                    <a:pt x="362" y="682"/>
                  </a:lnTo>
                  <a:lnTo>
                    <a:pt x="366" y="680"/>
                  </a:lnTo>
                  <a:lnTo>
                    <a:pt x="366" y="680"/>
                  </a:lnTo>
                  <a:lnTo>
                    <a:pt x="371" y="678"/>
                  </a:lnTo>
                  <a:lnTo>
                    <a:pt x="375" y="678"/>
                  </a:lnTo>
                  <a:lnTo>
                    <a:pt x="377" y="680"/>
                  </a:lnTo>
                  <a:lnTo>
                    <a:pt x="377" y="685"/>
                  </a:lnTo>
                  <a:lnTo>
                    <a:pt x="377" y="685"/>
                  </a:lnTo>
                  <a:lnTo>
                    <a:pt x="377" y="689"/>
                  </a:lnTo>
                  <a:lnTo>
                    <a:pt x="373" y="691"/>
                  </a:lnTo>
                  <a:lnTo>
                    <a:pt x="368" y="696"/>
                  </a:lnTo>
                  <a:lnTo>
                    <a:pt x="368" y="696"/>
                  </a:lnTo>
                  <a:lnTo>
                    <a:pt x="361" y="705"/>
                  </a:lnTo>
                  <a:lnTo>
                    <a:pt x="359" y="711"/>
                  </a:lnTo>
                  <a:lnTo>
                    <a:pt x="357" y="714"/>
                  </a:lnTo>
                  <a:lnTo>
                    <a:pt x="357" y="714"/>
                  </a:lnTo>
                  <a:lnTo>
                    <a:pt x="357" y="718"/>
                  </a:lnTo>
                  <a:lnTo>
                    <a:pt x="359" y="720"/>
                  </a:lnTo>
                  <a:lnTo>
                    <a:pt x="364" y="722"/>
                  </a:lnTo>
                  <a:lnTo>
                    <a:pt x="364" y="722"/>
                  </a:lnTo>
                  <a:lnTo>
                    <a:pt x="368" y="722"/>
                  </a:lnTo>
                  <a:lnTo>
                    <a:pt x="370" y="720"/>
                  </a:lnTo>
                  <a:lnTo>
                    <a:pt x="373" y="714"/>
                  </a:lnTo>
                  <a:lnTo>
                    <a:pt x="373" y="714"/>
                  </a:lnTo>
                  <a:lnTo>
                    <a:pt x="377" y="712"/>
                  </a:lnTo>
                  <a:lnTo>
                    <a:pt x="379" y="712"/>
                  </a:lnTo>
                  <a:lnTo>
                    <a:pt x="381" y="714"/>
                  </a:lnTo>
                  <a:lnTo>
                    <a:pt x="381" y="718"/>
                  </a:lnTo>
                  <a:lnTo>
                    <a:pt x="381" y="718"/>
                  </a:lnTo>
                  <a:lnTo>
                    <a:pt x="379" y="722"/>
                  </a:lnTo>
                  <a:lnTo>
                    <a:pt x="377" y="723"/>
                  </a:lnTo>
                  <a:lnTo>
                    <a:pt x="373" y="727"/>
                  </a:lnTo>
                  <a:lnTo>
                    <a:pt x="373" y="731"/>
                  </a:lnTo>
                  <a:lnTo>
                    <a:pt x="373" y="731"/>
                  </a:lnTo>
                  <a:lnTo>
                    <a:pt x="375" y="732"/>
                  </a:lnTo>
                  <a:lnTo>
                    <a:pt x="377" y="734"/>
                  </a:lnTo>
                  <a:lnTo>
                    <a:pt x="382" y="734"/>
                  </a:lnTo>
                  <a:lnTo>
                    <a:pt x="390" y="734"/>
                  </a:lnTo>
                  <a:lnTo>
                    <a:pt x="395" y="736"/>
                  </a:lnTo>
                  <a:lnTo>
                    <a:pt x="395" y="736"/>
                  </a:lnTo>
                  <a:lnTo>
                    <a:pt x="399" y="738"/>
                  </a:lnTo>
                  <a:lnTo>
                    <a:pt x="400" y="740"/>
                  </a:lnTo>
                  <a:lnTo>
                    <a:pt x="402" y="747"/>
                  </a:lnTo>
                  <a:lnTo>
                    <a:pt x="402" y="752"/>
                  </a:lnTo>
                  <a:lnTo>
                    <a:pt x="399" y="760"/>
                  </a:lnTo>
                  <a:lnTo>
                    <a:pt x="399" y="760"/>
                  </a:lnTo>
                  <a:lnTo>
                    <a:pt x="397" y="769"/>
                  </a:lnTo>
                  <a:lnTo>
                    <a:pt x="397" y="774"/>
                  </a:lnTo>
                  <a:lnTo>
                    <a:pt x="399" y="776"/>
                  </a:lnTo>
                  <a:lnTo>
                    <a:pt x="399" y="776"/>
                  </a:lnTo>
                  <a:lnTo>
                    <a:pt x="404" y="779"/>
                  </a:lnTo>
                  <a:lnTo>
                    <a:pt x="409" y="781"/>
                  </a:lnTo>
                  <a:lnTo>
                    <a:pt x="422" y="783"/>
                  </a:lnTo>
                  <a:lnTo>
                    <a:pt x="422" y="783"/>
                  </a:lnTo>
                  <a:lnTo>
                    <a:pt x="431" y="785"/>
                  </a:lnTo>
                  <a:lnTo>
                    <a:pt x="437" y="788"/>
                  </a:lnTo>
                  <a:lnTo>
                    <a:pt x="444" y="801"/>
                  </a:lnTo>
                  <a:lnTo>
                    <a:pt x="444" y="801"/>
                  </a:lnTo>
                  <a:lnTo>
                    <a:pt x="449" y="805"/>
                  </a:lnTo>
                  <a:lnTo>
                    <a:pt x="455" y="805"/>
                  </a:lnTo>
                  <a:lnTo>
                    <a:pt x="460" y="803"/>
                  </a:lnTo>
                  <a:lnTo>
                    <a:pt x="464" y="798"/>
                  </a:lnTo>
                  <a:lnTo>
                    <a:pt x="464" y="798"/>
                  </a:lnTo>
                  <a:lnTo>
                    <a:pt x="469" y="794"/>
                  </a:lnTo>
                  <a:lnTo>
                    <a:pt x="475" y="792"/>
                  </a:lnTo>
                  <a:lnTo>
                    <a:pt x="480" y="792"/>
                  </a:lnTo>
                  <a:lnTo>
                    <a:pt x="485" y="794"/>
                  </a:lnTo>
                  <a:lnTo>
                    <a:pt x="485" y="794"/>
                  </a:lnTo>
                  <a:lnTo>
                    <a:pt x="491" y="801"/>
                  </a:lnTo>
                  <a:lnTo>
                    <a:pt x="495" y="805"/>
                  </a:lnTo>
                  <a:lnTo>
                    <a:pt x="500" y="807"/>
                  </a:lnTo>
                  <a:lnTo>
                    <a:pt x="500" y="807"/>
                  </a:lnTo>
                  <a:lnTo>
                    <a:pt x="505" y="805"/>
                  </a:lnTo>
                  <a:lnTo>
                    <a:pt x="509" y="801"/>
                  </a:lnTo>
                  <a:lnTo>
                    <a:pt x="513" y="798"/>
                  </a:lnTo>
                  <a:lnTo>
                    <a:pt x="514" y="792"/>
                  </a:lnTo>
                  <a:lnTo>
                    <a:pt x="514" y="792"/>
                  </a:lnTo>
                  <a:lnTo>
                    <a:pt x="516" y="785"/>
                  </a:lnTo>
                  <a:lnTo>
                    <a:pt x="518" y="781"/>
                  </a:lnTo>
                  <a:lnTo>
                    <a:pt x="520" y="779"/>
                  </a:lnTo>
                  <a:lnTo>
                    <a:pt x="520" y="779"/>
                  </a:lnTo>
                  <a:lnTo>
                    <a:pt x="523" y="778"/>
                  </a:lnTo>
                  <a:lnTo>
                    <a:pt x="527" y="778"/>
                  </a:lnTo>
                  <a:lnTo>
                    <a:pt x="533" y="778"/>
                  </a:lnTo>
                  <a:lnTo>
                    <a:pt x="533" y="778"/>
                  </a:lnTo>
                  <a:lnTo>
                    <a:pt x="540" y="779"/>
                  </a:lnTo>
                  <a:lnTo>
                    <a:pt x="547" y="778"/>
                  </a:lnTo>
                  <a:lnTo>
                    <a:pt x="552" y="776"/>
                  </a:lnTo>
                  <a:lnTo>
                    <a:pt x="554" y="774"/>
                  </a:lnTo>
                  <a:lnTo>
                    <a:pt x="556" y="770"/>
                  </a:lnTo>
                  <a:lnTo>
                    <a:pt x="556" y="770"/>
                  </a:lnTo>
                  <a:lnTo>
                    <a:pt x="556" y="765"/>
                  </a:lnTo>
                  <a:lnTo>
                    <a:pt x="554" y="761"/>
                  </a:lnTo>
                  <a:lnTo>
                    <a:pt x="552" y="758"/>
                  </a:lnTo>
                  <a:lnTo>
                    <a:pt x="552" y="754"/>
                  </a:lnTo>
                  <a:lnTo>
                    <a:pt x="552" y="754"/>
                  </a:lnTo>
                  <a:lnTo>
                    <a:pt x="554" y="750"/>
                  </a:lnTo>
                  <a:lnTo>
                    <a:pt x="556" y="749"/>
                  </a:lnTo>
                  <a:lnTo>
                    <a:pt x="556" y="749"/>
                  </a:lnTo>
                  <a:lnTo>
                    <a:pt x="556" y="741"/>
                  </a:lnTo>
                  <a:lnTo>
                    <a:pt x="556" y="741"/>
                  </a:lnTo>
                  <a:lnTo>
                    <a:pt x="558" y="731"/>
                  </a:lnTo>
                  <a:lnTo>
                    <a:pt x="558" y="727"/>
                  </a:lnTo>
                  <a:lnTo>
                    <a:pt x="562" y="722"/>
                  </a:lnTo>
                  <a:lnTo>
                    <a:pt x="562" y="722"/>
                  </a:lnTo>
                  <a:lnTo>
                    <a:pt x="565" y="716"/>
                  </a:lnTo>
                  <a:lnTo>
                    <a:pt x="569" y="711"/>
                  </a:lnTo>
                  <a:lnTo>
                    <a:pt x="571" y="703"/>
                  </a:lnTo>
                  <a:lnTo>
                    <a:pt x="571" y="696"/>
                  </a:lnTo>
                  <a:lnTo>
                    <a:pt x="571" y="696"/>
                  </a:lnTo>
                  <a:lnTo>
                    <a:pt x="571" y="687"/>
                  </a:lnTo>
                  <a:lnTo>
                    <a:pt x="571" y="682"/>
                  </a:lnTo>
                  <a:lnTo>
                    <a:pt x="572" y="678"/>
                  </a:lnTo>
                  <a:lnTo>
                    <a:pt x="572" y="678"/>
                  </a:lnTo>
                  <a:lnTo>
                    <a:pt x="576" y="673"/>
                  </a:lnTo>
                  <a:lnTo>
                    <a:pt x="581" y="671"/>
                  </a:lnTo>
                  <a:lnTo>
                    <a:pt x="590" y="667"/>
                  </a:lnTo>
                  <a:lnTo>
                    <a:pt x="596" y="665"/>
                  </a:lnTo>
                  <a:lnTo>
                    <a:pt x="600" y="662"/>
                  </a:lnTo>
                  <a:lnTo>
                    <a:pt x="603" y="658"/>
                  </a:lnTo>
                  <a:lnTo>
                    <a:pt x="605" y="653"/>
                  </a:lnTo>
                  <a:lnTo>
                    <a:pt x="605" y="653"/>
                  </a:lnTo>
                  <a:lnTo>
                    <a:pt x="605" y="644"/>
                  </a:lnTo>
                  <a:lnTo>
                    <a:pt x="603" y="637"/>
                  </a:lnTo>
                  <a:lnTo>
                    <a:pt x="601" y="620"/>
                  </a:lnTo>
                  <a:lnTo>
                    <a:pt x="601" y="620"/>
                  </a:lnTo>
                  <a:lnTo>
                    <a:pt x="601" y="615"/>
                  </a:lnTo>
                  <a:lnTo>
                    <a:pt x="603" y="609"/>
                  </a:lnTo>
                  <a:lnTo>
                    <a:pt x="607" y="599"/>
                  </a:lnTo>
                  <a:lnTo>
                    <a:pt x="607" y="599"/>
                  </a:lnTo>
                  <a:lnTo>
                    <a:pt x="609" y="593"/>
                  </a:lnTo>
                  <a:lnTo>
                    <a:pt x="607" y="589"/>
                  </a:lnTo>
                  <a:lnTo>
                    <a:pt x="603" y="580"/>
                  </a:lnTo>
                  <a:lnTo>
                    <a:pt x="603" y="580"/>
                  </a:lnTo>
                  <a:lnTo>
                    <a:pt x="600" y="570"/>
                  </a:lnTo>
                  <a:lnTo>
                    <a:pt x="598" y="559"/>
                  </a:lnTo>
                  <a:lnTo>
                    <a:pt x="598" y="559"/>
                  </a:lnTo>
                  <a:close/>
                  <a:moveTo>
                    <a:pt x="238" y="19"/>
                  </a:moveTo>
                  <a:lnTo>
                    <a:pt x="238" y="19"/>
                  </a:lnTo>
                  <a:lnTo>
                    <a:pt x="234" y="18"/>
                  </a:lnTo>
                  <a:lnTo>
                    <a:pt x="232" y="18"/>
                  </a:lnTo>
                  <a:lnTo>
                    <a:pt x="228" y="18"/>
                  </a:lnTo>
                  <a:lnTo>
                    <a:pt x="227" y="16"/>
                  </a:lnTo>
                  <a:lnTo>
                    <a:pt x="227" y="16"/>
                  </a:lnTo>
                  <a:lnTo>
                    <a:pt x="227" y="12"/>
                  </a:lnTo>
                  <a:lnTo>
                    <a:pt x="227" y="7"/>
                  </a:lnTo>
                  <a:lnTo>
                    <a:pt x="225" y="3"/>
                  </a:lnTo>
                  <a:lnTo>
                    <a:pt x="223" y="0"/>
                  </a:lnTo>
                  <a:lnTo>
                    <a:pt x="223" y="0"/>
                  </a:lnTo>
                  <a:lnTo>
                    <a:pt x="221" y="0"/>
                  </a:lnTo>
                  <a:lnTo>
                    <a:pt x="221" y="0"/>
                  </a:lnTo>
                  <a:lnTo>
                    <a:pt x="219" y="1"/>
                  </a:lnTo>
                  <a:lnTo>
                    <a:pt x="219" y="3"/>
                  </a:lnTo>
                  <a:lnTo>
                    <a:pt x="216" y="12"/>
                  </a:lnTo>
                  <a:lnTo>
                    <a:pt x="216" y="25"/>
                  </a:lnTo>
                  <a:lnTo>
                    <a:pt x="216" y="25"/>
                  </a:lnTo>
                  <a:lnTo>
                    <a:pt x="219" y="32"/>
                  </a:lnTo>
                  <a:lnTo>
                    <a:pt x="223" y="34"/>
                  </a:lnTo>
                  <a:lnTo>
                    <a:pt x="225" y="36"/>
                  </a:lnTo>
                  <a:lnTo>
                    <a:pt x="225" y="36"/>
                  </a:lnTo>
                  <a:lnTo>
                    <a:pt x="230" y="36"/>
                  </a:lnTo>
                  <a:lnTo>
                    <a:pt x="232" y="34"/>
                  </a:lnTo>
                  <a:lnTo>
                    <a:pt x="234" y="32"/>
                  </a:lnTo>
                  <a:lnTo>
                    <a:pt x="234" y="32"/>
                  </a:lnTo>
                  <a:lnTo>
                    <a:pt x="232" y="32"/>
                  </a:lnTo>
                  <a:lnTo>
                    <a:pt x="232" y="30"/>
                  </a:lnTo>
                  <a:lnTo>
                    <a:pt x="232" y="29"/>
                  </a:lnTo>
                  <a:lnTo>
                    <a:pt x="232" y="27"/>
                  </a:lnTo>
                  <a:lnTo>
                    <a:pt x="232" y="27"/>
                  </a:lnTo>
                  <a:lnTo>
                    <a:pt x="238" y="23"/>
                  </a:lnTo>
                  <a:lnTo>
                    <a:pt x="238" y="21"/>
                  </a:lnTo>
                  <a:lnTo>
                    <a:pt x="238" y="19"/>
                  </a:lnTo>
                  <a:lnTo>
                    <a:pt x="238" y="19"/>
                  </a:lnTo>
                  <a:close/>
                  <a:moveTo>
                    <a:pt x="967" y="792"/>
                  </a:moveTo>
                  <a:lnTo>
                    <a:pt x="967" y="792"/>
                  </a:lnTo>
                  <a:lnTo>
                    <a:pt x="958" y="790"/>
                  </a:lnTo>
                  <a:lnTo>
                    <a:pt x="949" y="787"/>
                  </a:lnTo>
                  <a:lnTo>
                    <a:pt x="949" y="787"/>
                  </a:lnTo>
                  <a:lnTo>
                    <a:pt x="945" y="783"/>
                  </a:lnTo>
                  <a:lnTo>
                    <a:pt x="943" y="776"/>
                  </a:lnTo>
                  <a:lnTo>
                    <a:pt x="943" y="776"/>
                  </a:lnTo>
                  <a:lnTo>
                    <a:pt x="942" y="769"/>
                  </a:lnTo>
                  <a:lnTo>
                    <a:pt x="938" y="763"/>
                  </a:lnTo>
                  <a:lnTo>
                    <a:pt x="933" y="760"/>
                  </a:lnTo>
                  <a:lnTo>
                    <a:pt x="929" y="752"/>
                  </a:lnTo>
                  <a:lnTo>
                    <a:pt x="929" y="752"/>
                  </a:lnTo>
                  <a:lnTo>
                    <a:pt x="927" y="747"/>
                  </a:lnTo>
                  <a:lnTo>
                    <a:pt x="925" y="738"/>
                  </a:lnTo>
                  <a:lnTo>
                    <a:pt x="924" y="731"/>
                  </a:lnTo>
                  <a:lnTo>
                    <a:pt x="920" y="725"/>
                  </a:lnTo>
                  <a:lnTo>
                    <a:pt x="920" y="725"/>
                  </a:lnTo>
                  <a:lnTo>
                    <a:pt x="913" y="722"/>
                  </a:lnTo>
                  <a:lnTo>
                    <a:pt x="907" y="722"/>
                  </a:lnTo>
                  <a:lnTo>
                    <a:pt x="904" y="722"/>
                  </a:lnTo>
                  <a:lnTo>
                    <a:pt x="904" y="722"/>
                  </a:lnTo>
                  <a:lnTo>
                    <a:pt x="902" y="723"/>
                  </a:lnTo>
                  <a:lnTo>
                    <a:pt x="902" y="723"/>
                  </a:lnTo>
                  <a:lnTo>
                    <a:pt x="902" y="729"/>
                  </a:lnTo>
                  <a:lnTo>
                    <a:pt x="905" y="732"/>
                  </a:lnTo>
                  <a:lnTo>
                    <a:pt x="911" y="740"/>
                  </a:lnTo>
                  <a:lnTo>
                    <a:pt x="911" y="740"/>
                  </a:lnTo>
                  <a:lnTo>
                    <a:pt x="916" y="747"/>
                  </a:lnTo>
                  <a:lnTo>
                    <a:pt x="920" y="758"/>
                  </a:lnTo>
                  <a:lnTo>
                    <a:pt x="924" y="779"/>
                  </a:lnTo>
                  <a:lnTo>
                    <a:pt x="924" y="779"/>
                  </a:lnTo>
                  <a:lnTo>
                    <a:pt x="924" y="787"/>
                  </a:lnTo>
                  <a:lnTo>
                    <a:pt x="924" y="790"/>
                  </a:lnTo>
                  <a:lnTo>
                    <a:pt x="922" y="794"/>
                  </a:lnTo>
                  <a:lnTo>
                    <a:pt x="922" y="794"/>
                  </a:lnTo>
                  <a:lnTo>
                    <a:pt x="916" y="801"/>
                  </a:lnTo>
                  <a:lnTo>
                    <a:pt x="914" y="805"/>
                  </a:lnTo>
                  <a:lnTo>
                    <a:pt x="914" y="810"/>
                  </a:lnTo>
                  <a:lnTo>
                    <a:pt x="914" y="810"/>
                  </a:lnTo>
                  <a:lnTo>
                    <a:pt x="916" y="816"/>
                  </a:lnTo>
                  <a:lnTo>
                    <a:pt x="918" y="821"/>
                  </a:lnTo>
                  <a:lnTo>
                    <a:pt x="925" y="832"/>
                  </a:lnTo>
                  <a:lnTo>
                    <a:pt x="925" y="832"/>
                  </a:lnTo>
                  <a:lnTo>
                    <a:pt x="931" y="834"/>
                  </a:lnTo>
                  <a:lnTo>
                    <a:pt x="933" y="837"/>
                  </a:lnTo>
                  <a:lnTo>
                    <a:pt x="933" y="837"/>
                  </a:lnTo>
                  <a:lnTo>
                    <a:pt x="931" y="843"/>
                  </a:lnTo>
                  <a:lnTo>
                    <a:pt x="929" y="848"/>
                  </a:lnTo>
                  <a:lnTo>
                    <a:pt x="929" y="848"/>
                  </a:lnTo>
                  <a:lnTo>
                    <a:pt x="931" y="852"/>
                  </a:lnTo>
                  <a:lnTo>
                    <a:pt x="934" y="857"/>
                  </a:lnTo>
                  <a:lnTo>
                    <a:pt x="938" y="859"/>
                  </a:lnTo>
                  <a:lnTo>
                    <a:pt x="943" y="859"/>
                  </a:lnTo>
                  <a:lnTo>
                    <a:pt x="943" y="859"/>
                  </a:lnTo>
                  <a:lnTo>
                    <a:pt x="949" y="855"/>
                  </a:lnTo>
                  <a:lnTo>
                    <a:pt x="952" y="850"/>
                  </a:lnTo>
                  <a:lnTo>
                    <a:pt x="956" y="837"/>
                  </a:lnTo>
                  <a:lnTo>
                    <a:pt x="956" y="837"/>
                  </a:lnTo>
                  <a:lnTo>
                    <a:pt x="962" y="828"/>
                  </a:lnTo>
                  <a:lnTo>
                    <a:pt x="969" y="821"/>
                  </a:lnTo>
                  <a:lnTo>
                    <a:pt x="969" y="821"/>
                  </a:lnTo>
                  <a:lnTo>
                    <a:pt x="978" y="808"/>
                  </a:lnTo>
                  <a:lnTo>
                    <a:pt x="981" y="803"/>
                  </a:lnTo>
                  <a:lnTo>
                    <a:pt x="983" y="799"/>
                  </a:lnTo>
                  <a:lnTo>
                    <a:pt x="981" y="796"/>
                  </a:lnTo>
                  <a:lnTo>
                    <a:pt x="981" y="796"/>
                  </a:lnTo>
                  <a:lnTo>
                    <a:pt x="980" y="792"/>
                  </a:lnTo>
                  <a:lnTo>
                    <a:pt x="976" y="792"/>
                  </a:lnTo>
                  <a:lnTo>
                    <a:pt x="967" y="792"/>
                  </a:lnTo>
                  <a:lnTo>
                    <a:pt x="967" y="792"/>
                  </a:lnTo>
                  <a:close/>
                  <a:moveTo>
                    <a:pt x="893" y="854"/>
                  </a:moveTo>
                  <a:lnTo>
                    <a:pt x="893" y="854"/>
                  </a:lnTo>
                  <a:lnTo>
                    <a:pt x="889" y="854"/>
                  </a:lnTo>
                  <a:lnTo>
                    <a:pt x="889" y="854"/>
                  </a:lnTo>
                  <a:lnTo>
                    <a:pt x="885" y="857"/>
                  </a:lnTo>
                  <a:lnTo>
                    <a:pt x="882" y="861"/>
                  </a:lnTo>
                  <a:lnTo>
                    <a:pt x="878" y="870"/>
                  </a:lnTo>
                  <a:lnTo>
                    <a:pt x="878" y="870"/>
                  </a:lnTo>
                  <a:lnTo>
                    <a:pt x="876" y="883"/>
                  </a:lnTo>
                  <a:lnTo>
                    <a:pt x="875" y="888"/>
                  </a:lnTo>
                  <a:lnTo>
                    <a:pt x="873" y="895"/>
                  </a:lnTo>
                  <a:lnTo>
                    <a:pt x="873" y="895"/>
                  </a:lnTo>
                  <a:lnTo>
                    <a:pt x="867" y="901"/>
                  </a:lnTo>
                  <a:lnTo>
                    <a:pt x="860" y="908"/>
                  </a:lnTo>
                  <a:lnTo>
                    <a:pt x="853" y="912"/>
                  </a:lnTo>
                  <a:lnTo>
                    <a:pt x="846" y="915"/>
                  </a:lnTo>
                  <a:lnTo>
                    <a:pt x="846" y="915"/>
                  </a:lnTo>
                  <a:lnTo>
                    <a:pt x="838" y="917"/>
                  </a:lnTo>
                  <a:lnTo>
                    <a:pt x="835" y="919"/>
                  </a:lnTo>
                  <a:lnTo>
                    <a:pt x="833" y="921"/>
                  </a:lnTo>
                  <a:lnTo>
                    <a:pt x="833" y="921"/>
                  </a:lnTo>
                  <a:lnTo>
                    <a:pt x="829" y="924"/>
                  </a:lnTo>
                  <a:lnTo>
                    <a:pt x="826" y="928"/>
                  </a:lnTo>
                  <a:lnTo>
                    <a:pt x="826" y="928"/>
                  </a:lnTo>
                  <a:lnTo>
                    <a:pt x="826" y="926"/>
                  </a:lnTo>
                  <a:lnTo>
                    <a:pt x="826" y="926"/>
                  </a:lnTo>
                  <a:lnTo>
                    <a:pt x="826" y="930"/>
                  </a:lnTo>
                  <a:lnTo>
                    <a:pt x="824" y="933"/>
                  </a:lnTo>
                  <a:lnTo>
                    <a:pt x="819" y="937"/>
                  </a:lnTo>
                  <a:lnTo>
                    <a:pt x="813" y="939"/>
                  </a:lnTo>
                  <a:lnTo>
                    <a:pt x="808" y="942"/>
                  </a:lnTo>
                  <a:lnTo>
                    <a:pt x="808" y="942"/>
                  </a:lnTo>
                  <a:lnTo>
                    <a:pt x="802" y="950"/>
                  </a:lnTo>
                  <a:lnTo>
                    <a:pt x="800" y="955"/>
                  </a:lnTo>
                  <a:lnTo>
                    <a:pt x="800" y="959"/>
                  </a:lnTo>
                  <a:lnTo>
                    <a:pt x="800" y="959"/>
                  </a:lnTo>
                  <a:lnTo>
                    <a:pt x="804" y="962"/>
                  </a:lnTo>
                  <a:lnTo>
                    <a:pt x="806" y="964"/>
                  </a:lnTo>
                  <a:lnTo>
                    <a:pt x="815" y="964"/>
                  </a:lnTo>
                  <a:lnTo>
                    <a:pt x="815" y="964"/>
                  </a:lnTo>
                  <a:lnTo>
                    <a:pt x="817" y="966"/>
                  </a:lnTo>
                  <a:lnTo>
                    <a:pt x="820" y="968"/>
                  </a:lnTo>
                  <a:lnTo>
                    <a:pt x="824" y="973"/>
                  </a:lnTo>
                  <a:lnTo>
                    <a:pt x="824" y="973"/>
                  </a:lnTo>
                  <a:lnTo>
                    <a:pt x="829" y="977"/>
                  </a:lnTo>
                  <a:lnTo>
                    <a:pt x="838" y="978"/>
                  </a:lnTo>
                  <a:lnTo>
                    <a:pt x="838" y="978"/>
                  </a:lnTo>
                  <a:lnTo>
                    <a:pt x="847" y="977"/>
                  </a:lnTo>
                  <a:lnTo>
                    <a:pt x="855" y="975"/>
                  </a:lnTo>
                  <a:lnTo>
                    <a:pt x="862" y="971"/>
                  </a:lnTo>
                  <a:lnTo>
                    <a:pt x="864" y="968"/>
                  </a:lnTo>
                  <a:lnTo>
                    <a:pt x="864" y="964"/>
                  </a:lnTo>
                  <a:lnTo>
                    <a:pt x="864" y="964"/>
                  </a:lnTo>
                  <a:lnTo>
                    <a:pt x="866" y="948"/>
                  </a:lnTo>
                  <a:lnTo>
                    <a:pt x="866" y="940"/>
                  </a:lnTo>
                  <a:lnTo>
                    <a:pt x="867" y="933"/>
                  </a:lnTo>
                  <a:lnTo>
                    <a:pt x="867" y="933"/>
                  </a:lnTo>
                  <a:lnTo>
                    <a:pt x="875" y="926"/>
                  </a:lnTo>
                  <a:lnTo>
                    <a:pt x="882" y="922"/>
                  </a:lnTo>
                  <a:lnTo>
                    <a:pt x="882" y="922"/>
                  </a:lnTo>
                  <a:lnTo>
                    <a:pt x="889" y="921"/>
                  </a:lnTo>
                  <a:lnTo>
                    <a:pt x="893" y="919"/>
                  </a:lnTo>
                  <a:lnTo>
                    <a:pt x="895" y="915"/>
                  </a:lnTo>
                  <a:lnTo>
                    <a:pt x="895" y="915"/>
                  </a:lnTo>
                  <a:lnTo>
                    <a:pt x="896" y="912"/>
                  </a:lnTo>
                  <a:lnTo>
                    <a:pt x="896" y="908"/>
                  </a:lnTo>
                  <a:lnTo>
                    <a:pt x="895" y="904"/>
                  </a:lnTo>
                  <a:lnTo>
                    <a:pt x="896" y="901"/>
                  </a:lnTo>
                  <a:lnTo>
                    <a:pt x="896" y="901"/>
                  </a:lnTo>
                  <a:lnTo>
                    <a:pt x="898" y="897"/>
                  </a:lnTo>
                  <a:lnTo>
                    <a:pt x="900" y="893"/>
                  </a:lnTo>
                  <a:lnTo>
                    <a:pt x="907" y="888"/>
                  </a:lnTo>
                  <a:lnTo>
                    <a:pt x="907" y="888"/>
                  </a:lnTo>
                  <a:lnTo>
                    <a:pt x="914" y="883"/>
                  </a:lnTo>
                  <a:lnTo>
                    <a:pt x="918" y="879"/>
                  </a:lnTo>
                  <a:lnTo>
                    <a:pt x="920" y="875"/>
                  </a:lnTo>
                  <a:lnTo>
                    <a:pt x="920" y="875"/>
                  </a:lnTo>
                  <a:lnTo>
                    <a:pt x="920" y="872"/>
                  </a:lnTo>
                  <a:lnTo>
                    <a:pt x="918" y="866"/>
                  </a:lnTo>
                  <a:lnTo>
                    <a:pt x="913" y="859"/>
                  </a:lnTo>
                  <a:lnTo>
                    <a:pt x="913" y="859"/>
                  </a:lnTo>
                  <a:lnTo>
                    <a:pt x="905" y="854"/>
                  </a:lnTo>
                  <a:lnTo>
                    <a:pt x="893" y="854"/>
                  </a:lnTo>
                  <a:lnTo>
                    <a:pt x="893" y="854"/>
                  </a:lnTo>
                  <a:close/>
                  <a:moveTo>
                    <a:pt x="147" y="68"/>
                  </a:moveTo>
                  <a:lnTo>
                    <a:pt x="147" y="68"/>
                  </a:lnTo>
                  <a:lnTo>
                    <a:pt x="151" y="67"/>
                  </a:lnTo>
                  <a:lnTo>
                    <a:pt x="152" y="61"/>
                  </a:lnTo>
                  <a:lnTo>
                    <a:pt x="152" y="57"/>
                  </a:lnTo>
                  <a:lnTo>
                    <a:pt x="151" y="54"/>
                  </a:lnTo>
                  <a:lnTo>
                    <a:pt x="151" y="54"/>
                  </a:lnTo>
                  <a:lnTo>
                    <a:pt x="147" y="50"/>
                  </a:lnTo>
                  <a:lnTo>
                    <a:pt x="140" y="48"/>
                  </a:lnTo>
                  <a:lnTo>
                    <a:pt x="129" y="50"/>
                  </a:lnTo>
                  <a:lnTo>
                    <a:pt x="129" y="50"/>
                  </a:lnTo>
                  <a:lnTo>
                    <a:pt x="120" y="48"/>
                  </a:lnTo>
                  <a:lnTo>
                    <a:pt x="114" y="47"/>
                  </a:lnTo>
                  <a:lnTo>
                    <a:pt x="114" y="45"/>
                  </a:lnTo>
                  <a:lnTo>
                    <a:pt x="114" y="43"/>
                  </a:lnTo>
                  <a:lnTo>
                    <a:pt x="114" y="43"/>
                  </a:lnTo>
                  <a:lnTo>
                    <a:pt x="116" y="39"/>
                  </a:lnTo>
                  <a:lnTo>
                    <a:pt x="123" y="38"/>
                  </a:lnTo>
                  <a:lnTo>
                    <a:pt x="134" y="36"/>
                  </a:lnTo>
                  <a:lnTo>
                    <a:pt x="134" y="36"/>
                  </a:lnTo>
                  <a:lnTo>
                    <a:pt x="143" y="36"/>
                  </a:lnTo>
                  <a:lnTo>
                    <a:pt x="151" y="36"/>
                  </a:lnTo>
                  <a:lnTo>
                    <a:pt x="151" y="36"/>
                  </a:lnTo>
                  <a:lnTo>
                    <a:pt x="160" y="36"/>
                  </a:lnTo>
                  <a:lnTo>
                    <a:pt x="167" y="34"/>
                  </a:lnTo>
                  <a:lnTo>
                    <a:pt x="174" y="29"/>
                  </a:lnTo>
                  <a:lnTo>
                    <a:pt x="176" y="27"/>
                  </a:lnTo>
                  <a:lnTo>
                    <a:pt x="178" y="21"/>
                  </a:lnTo>
                  <a:lnTo>
                    <a:pt x="178" y="21"/>
                  </a:lnTo>
                  <a:lnTo>
                    <a:pt x="176" y="18"/>
                  </a:lnTo>
                  <a:lnTo>
                    <a:pt x="174" y="16"/>
                  </a:lnTo>
                  <a:lnTo>
                    <a:pt x="174" y="16"/>
                  </a:lnTo>
                  <a:lnTo>
                    <a:pt x="171" y="18"/>
                  </a:lnTo>
                  <a:lnTo>
                    <a:pt x="165" y="19"/>
                  </a:lnTo>
                  <a:lnTo>
                    <a:pt x="165" y="19"/>
                  </a:lnTo>
                  <a:lnTo>
                    <a:pt x="160" y="23"/>
                  </a:lnTo>
                  <a:lnTo>
                    <a:pt x="154" y="25"/>
                  </a:lnTo>
                  <a:lnTo>
                    <a:pt x="154" y="25"/>
                  </a:lnTo>
                  <a:lnTo>
                    <a:pt x="143" y="25"/>
                  </a:lnTo>
                  <a:lnTo>
                    <a:pt x="134" y="23"/>
                  </a:lnTo>
                  <a:lnTo>
                    <a:pt x="134" y="23"/>
                  </a:lnTo>
                  <a:lnTo>
                    <a:pt x="123" y="23"/>
                  </a:lnTo>
                  <a:lnTo>
                    <a:pt x="123" y="23"/>
                  </a:lnTo>
                  <a:lnTo>
                    <a:pt x="120" y="19"/>
                  </a:lnTo>
                  <a:lnTo>
                    <a:pt x="116" y="18"/>
                  </a:lnTo>
                  <a:lnTo>
                    <a:pt x="114" y="18"/>
                  </a:lnTo>
                  <a:lnTo>
                    <a:pt x="114" y="18"/>
                  </a:lnTo>
                  <a:lnTo>
                    <a:pt x="109" y="19"/>
                  </a:lnTo>
                  <a:lnTo>
                    <a:pt x="104" y="21"/>
                  </a:lnTo>
                  <a:lnTo>
                    <a:pt x="100" y="27"/>
                  </a:lnTo>
                  <a:lnTo>
                    <a:pt x="98" y="32"/>
                  </a:lnTo>
                  <a:lnTo>
                    <a:pt x="98" y="32"/>
                  </a:lnTo>
                  <a:lnTo>
                    <a:pt x="98" y="38"/>
                  </a:lnTo>
                  <a:lnTo>
                    <a:pt x="100" y="41"/>
                  </a:lnTo>
                  <a:lnTo>
                    <a:pt x="100" y="47"/>
                  </a:lnTo>
                  <a:lnTo>
                    <a:pt x="98" y="52"/>
                  </a:lnTo>
                  <a:lnTo>
                    <a:pt x="98" y="52"/>
                  </a:lnTo>
                  <a:lnTo>
                    <a:pt x="95" y="57"/>
                  </a:lnTo>
                  <a:lnTo>
                    <a:pt x="93" y="65"/>
                  </a:lnTo>
                  <a:lnTo>
                    <a:pt x="93" y="65"/>
                  </a:lnTo>
                  <a:lnTo>
                    <a:pt x="95" y="72"/>
                  </a:lnTo>
                  <a:lnTo>
                    <a:pt x="95" y="77"/>
                  </a:lnTo>
                  <a:lnTo>
                    <a:pt x="95" y="77"/>
                  </a:lnTo>
                  <a:lnTo>
                    <a:pt x="91" y="88"/>
                  </a:lnTo>
                  <a:lnTo>
                    <a:pt x="89" y="92"/>
                  </a:lnTo>
                  <a:lnTo>
                    <a:pt x="91" y="97"/>
                  </a:lnTo>
                  <a:lnTo>
                    <a:pt x="91" y="97"/>
                  </a:lnTo>
                  <a:lnTo>
                    <a:pt x="91" y="103"/>
                  </a:lnTo>
                  <a:lnTo>
                    <a:pt x="91" y="108"/>
                  </a:lnTo>
                  <a:lnTo>
                    <a:pt x="91" y="108"/>
                  </a:lnTo>
                  <a:lnTo>
                    <a:pt x="91" y="123"/>
                  </a:lnTo>
                  <a:lnTo>
                    <a:pt x="93" y="132"/>
                  </a:lnTo>
                  <a:lnTo>
                    <a:pt x="95" y="139"/>
                  </a:lnTo>
                  <a:lnTo>
                    <a:pt x="95" y="139"/>
                  </a:lnTo>
                  <a:lnTo>
                    <a:pt x="98" y="141"/>
                  </a:lnTo>
                  <a:lnTo>
                    <a:pt x="102" y="141"/>
                  </a:lnTo>
                  <a:lnTo>
                    <a:pt x="105" y="141"/>
                  </a:lnTo>
                  <a:lnTo>
                    <a:pt x="107" y="137"/>
                  </a:lnTo>
                  <a:lnTo>
                    <a:pt x="114" y="130"/>
                  </a:lnTo>
                  <a:lnTo>
                    <a:pt x="116" y="123"/>
                  </a:lnTo>
                  <a:lnTo>
                    <a:pt x="116" y="123"/>
                  </a:lnTo>
                  <a:lnTo>
                    <a:pt x="114" y="115"/>
                  </a:lnTo>
                  <a:lnTo>
                    <a:pt x="114" y="110"/>
                  </a:lnTo>
                  <a:lnTo>
                    <a:pt x="114" y="106"/>
                  </a:lnTo>
                  <a:lnTo>
                    <a:pt x="114" y="106"/>
                  </a:lnTo>
                  <a:lnTo>
                    <a:pt x="116" y="103"/>
                  </a:lnTo>
                  <a:lnTo>
                    <a:pt x="118" y="101"/>
                  </a:lnTo>
                  <a:lnTo>
                    <a:pt x="122" y="101"/>
                  </a:lnTo>
                  <a:lnTo>
                    <a:pt x="123" y="103"/>
                  </a:lnTo>
                  <a:lnTo>
                    <a:pt x="123" y="103"/>
                  </a:lnTo>
                  <a:lnTo>
                    <a:pt x="125" y="106"/>
                  </a:lnTo>
                  <a:lnTo>
                    <a:pt x="127" y="110"/>
                  </a:lnTo>
                  <a:lnTo>
                    <a:pt x="129" y="115"/>
                  </a:lnTo>
                  <a:lnTo>
                    <a:pt x="131" y="119"/>
                  </a:lnTo>
                  <a:lnTo>
                    <a:pt x="131" y="119"/>
                  </a:lnTo>
                  <a:lnTo>
                    <a:pt x="133" y="123"/>
                  </a:lnTo>
                  <a:lnTo>
                    <a:pt x="134" y="123"/>
                  </a:lnTo>
                  <a:lnTo>
                    <a:pt x="136" y="124"/>
                  </a:lnTo>
                  <a:lnTo>
                    <a:pt x="136" y="124"/>
                  </a:lnTo>
                  <a:lnTo>
                    <a:pt x="138" y="123"/>
                  </a:lnTo>
                  <a:lnTo>
                    <a:pt x="138" y="119"/>
                  </a:lnTo>
                  <a:lnTo>
                    <a:pt x="138" y="119"/>
                  </a:lnTo>
                  <a:lnTo>
                    <a:pt x="145" y="115"/>
                  </a:lnTo>
                  <a:lnTo>
                    <a:pt x="147" y="114"/>
                  </a:lnTo>
                  <a:lnTo>
                    <a:pt x="149" y="112"/>
                  </a:lnTo>
                  <a:lnTo>
                    <a:pt x="149" y="112"/>
                  </a:lnTo>
                  <a:lnTo>
                    <a:pt x="149" y="108"/>
                  </a:lnTo>
                  <a:lnTo>
                    <a:pt x="147" y="105"/>
                  </a:lnTo>
                  <a:lnTo>
                    <a:pt x="142" y="99"/>
                  </a:lnTo>
                  <a:lnTo>
                    <a:pt x="142" y="99"/>
                  </a:lnTo>
                  <a:lnTo>
                    <a:pt x="134" y="94"/>
                  </a:lnTo>
                  <a:lnTo>
                    <a:pt x="131" y="92"/>
                  </a:lnTo>
                  <a:lnTo>
                    <a:pt x="129" y="88"/>
                  </a:lnTo>
                  <a:lnTo>
                    <a:pt x="129" y="88"/>
                  </a:lnTo>
                  <a:lnTo>
                    <a:pt x="127" y="85"/>
                  </a:lnTo>
                  <a:lnTo>
                    <a:pt x="127" y="81"/>
                  </a:lnTo>
                  <a:lnTo>
                    <a:pt x="129" y="76"/>
                  </a:lnTo>
                  <a:lnTo>
                    <a:pt x="131" y="72"/>
                  </a:lnTo>
                  <a:lnTo>
                    <a:pt x="131" y="72"/>
                  </a:lnTo>
                  <a:lnTo>
                    <a:pt x="134" y="70"/>
                  </a:lnTo>
                  <a:lnTo>
                    <a:pt x="140" y="70"/>
                  </a:lnTo>
                  <a:lnTo>
                    <a:pt x="143" y="70"/>
                  </a:lnTo>
                  <a:lnTo>
                    <a:pt x="147" y="68"/>
                  </a:lnTo>
                  <a:lnTo>
                    <a:pt x="147" y="68"/>
                  </a:lnTo>
                  <a:close/>
                  <a:moveTo>
                    <a:pt x="156" y="242"/>
                  </a:moveTo>
                  <a:lnTo>
                    <a:pt x="156" y="242"/>
                  </a:lnTo>
                  <a:lnTo>
                    <a:pt x="161" y="240"/>
                  </a:lnTo>
                  <a:lnTo>
                    <a:pt x="165" y="238"/>
                  </a:lnTo>
                  <a:lnTo>
                    <a:pt x="174" y="233"/>
                  </a:lnTo>
                  <a:lnTo>
                    <a:pt x="174" y="233"/>
                  </a:lnTo>
                  <a:lnTo>
                    <a:pt x="180" y="229"/>
                  </a:lnTo>
                  <a:lnTo>
                    <a:pt x="183" y="226"/>
                  </a:lnTo>
                  <a:lnTo>
                    <a:pt x="190" y="219"/>
                  </a:lnTo>
                  <a:lnTo>
                    <a:pt x="190" y="219"/>
                  </a:lnTo>
                  <a:lnTo>
                    <a:pt x="200" y="215"/>
                  </a:lnTo>
                  <a:lnTo>
                    <a:pt x="205" y="211"/>
                  </a:lnTo>
                  <a:lnTo>
                    <a:pt x="209" y="208"/>
                  </a:lnTo>
                  <a:lnTo>
                    <a:pt x="209" y="208"/>
                  </a:lnTo>
                  <a:lnTo>
                    <a:pt x="209" y="206"/>
                  </a:lnTo>
                  <a:lnTo>
                    <a:pt x="207" y="204"/>
                  </a:lnTo>
                  <a:lnTo>
                    <a:pt x="207" y="204"/>
                  </a:lnTo>
                  <a:lnTo>
                    <a:pt x="201" y="204"/>
                  </a:lnTo>
                  <a:lnTo>
                    <a:pt x="198" y="206"/>
                  </a:lnTo>
                  <a:lnTo>
                    <a:pt x="198" y="206"/>
                  </a:lnTo>
                  <a:lnTo>
                    <a:pt x="194" y="208"/>
                  </a:lnTo>
                  <a:lnTo>
                    <a:pt x="190" y="209"/>
                  </a:lnTo>
                  <a:lnTo>
                    <a:pt x="190" y="209"/>
                  </a:lnTo>
                  <a:lnTo>
                    <a:pt x="185" y="209"/>
                  </a:lnTo>
                  <a:lnTo>
                    <a:pt x="185" y="209"/>
                  </a:lnTo>
                  <a:lnTo>
                    <a:pt x="181" y="209"/>
                  </a:lnTo>
                  <a:lnTo>
                    <a:pt x="180" y="211"/>
                  </a:lnTo>
                  <a:lnTo>
                    <a:pt x="180" y="213"/>
                  </a:lnTo>
                  <a:lnTo>
                    <a:pt x="178" y="215"/>
                  </a:lnTo>
                  <a:lnTo>
                    <a:pt x="178" y="215"/>
                  </a:lnTo>
                  <a:lnTo>
                    <a:pt x="174" y="217"/>
                  </a:lnTo>
                  <a:lnTo>
                    <a:pt x="171" y="217"/>
                  </a:lnTo>
                  <a:lnTo>
                    <a:pt x="171" y="217"/>
                  </a:lnTo>
                  <a:lnTo>
                    <a:pt x="167" y="219"/>
                  </a:lnTo>
                  <a:lnTo>
                    <a:pt x="165" y="220"/>
                  </a:lnTo>
                  <a:lnTo>
                    <a:pt x="165" y="220"/>
                  </a:lnTo>
                  <a:lnTo>
                    <a:pt x="154" y="231"/>
                  </a:lnTo>
                  <a:lnTo>
                    <a:pt x="154" y="231"/>
                  </a:lnTo>
                  <a:lnTo>
                    <a:pt x="151" y="235"/>
                  </a:lnTo>
                  <a:lnTo>
                    <a:pt x="149" y="238"/>
                  </a:lnTo>
                  <a:lnTo>
                    <a:pt x="151" y="240"/>
                  </a:lnTo>
                  <a:lnTo>
                    <a:pt x="156" y="242"/>
                  </a:lnTo>
                  <a:lnTo>
                    <a:pt x="156" y="242"/>
                  </a:lnTo>
                  <a:close/>
                </a:path>
              </a:pathLst>
            </a:custGeom>
            <a:solidFill>
              <a:srgbClr val="D9D9D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18"/>
            <p:cNvSpPr/>
            <p:nvPr/>
          </p:nvSpPr>
          <p:spPr>
            <a:xfrm>
              <a:off x="936833" y="1424771"/>
              <a:ext cx="3005767" cy="2283975"/>
            </a:xfrm>
            <a:custGeom>
              <a:rect b="b" l="l" r="r" t="t"/>
              <a:pathLst>
                <a:path extrusionOk="0" h="1791" w="2357">
                  <a:moveTo>
                    <a:pt x="1086" y="284"/>
                  </a:moveTo>
                  <a:lnTo>
                    <a:pt x="1086" y="284"/>
                  </a:lnTo>
                  <a:lnTo>
                    <a:pt x="1086" y="279"/>
                  </a:lnTo>
                  <a:lnTo>
                    <a:pt x="1088" y="275"/>
                  </a:lnTo>
                  <a:lnTo>
                    <a:pt x="1093" y="268"/>
                  </a:lnTo>
                  <a:lnTo>
                    <a:pt x="1093" y="268"/>
                  </a:lnTo>
                  <a:lnTo>
                    <a:pt x="1102" y="261"/>
                  </a:lnTo>
                  <a:lnTo>
                    <a:pt x="1102" y="261"/>
                  </a:lnTo>
                  <a:lnTo>
                    <a:pt x="1111" y="259"/>
                  </a:lnTo>
                  <a:lnTo>
                    <a:pt x="1111" y="259"/>
                  </a:lnTo>
                  <a:lnTo>
                    <a:pt x="1115" y="261"/>
                  </a:lnTo>
                  <a:lnTo>
                    <a:pt x="1119" y="262"/>
                  </a:lnTo>
                  <a:lnTo>
                    <a:pt x="1124" y="268"/>
                  </a:lnTo>
                  <a:lnTo>
                    <a:pt x="1128" y="275"/>
                  </a:lnTo>
                  <a:lnTo>
                    <a:pt x="1128" y="282"/>
                  </a:lnTo>
                  <a:lnTo>
                    <a:pt x="1128" y="282"/>
                  </a:lnTo>
                  <a:lnTo>
                    <a:pt x="1126" y="290"/>
                  </a:lnTo>
                  <a:lnTo>
                    <a:pt x="1122" y="291"/>
                  </a:lnTo>
                  <a:lnTo>
                    <a:pt x="1117" y="293"/>
                  </a:lnTo>
                  <a:lnTo>
                    <a:pt x="1110" y="293"/>
                  </a:lnTo>
                  <a:lnTo>
                    <a:pt x="1110" y="293"/>
                  </a:lnTo>
                  <a:lnTo>
                    <a:pt x="1097" y="291"/>
                  </a:lnTo>
                  <a:lnTo>
                    <a:pt x="1090" y="290"/>
                  </a:lnTo>
                  <a:lnTo>
                    <a:pt x="1088" y="286"/>
                  </a:lnTo>
                  <a:lnTo>
                    <a:pt x="1086" y="284"/>
                  </a:lnTo>
                  <a:lnTo>
                    <a:pt x="1086" y="284"/>
                  </a:lnTo>
                  <a:close/>
                  <a:moveTo>
                    <a:pt x="1122" y="214"/>
                  </a:moveTo>
                  <a:lnTo>
                    <a:pt x="1122" y="214"/>
                  </a:lnTo>
                  <a:lnTo>
                    <a:pt x="1131" y="214"/>
                  </a:lnTo>
                  <a:lnTo>
                    <a:pt x="1137" y="210"/>
                  </a:lnTo>
                  <a:lnTo>
                    <a:pt x="1140" y="208"/>
                  </a:lnTo>
                  <a:lnTo>
                    <a:pt x="1142" y="204"/>
                  </a:lnTo>
                  <a:lnTo>
                    <a:pt x="1140" y="201"/>
                  </a:lnTo>
                  <a:lnTo>
                    <a:pt x="1137" y="197"/>
                  </a:lnTo>
                  <a:lnTo>
                    <a:pt x="1131" y="197"/>
                  </a:lnTo>
                  <a:lnTo>
                    <a:pt x="1122" y="197"/>
                  </a:lnTo>
                  <a:lnTo>
                    <a:pt x="1122" y="197"/>
                  </a:lnTo>
                  <a:lnTo>
                    <a:pt x="1115" y="201"/>
                  </a:lnTo>
                  <a:lnTo>
                    <a:pt x="1106" y="204"/>
                  </a:lnTo>
                  <a:lnTo>
                    <a:pt x="1100" y="204"/>
                  </a:lnTo>
                  <a:lnTo>
                    <a:pt x="1100" y="204"/>
                  </a:lnTo>
                  <a:lnTo>
                    <a:pt x="1099" y="203"/>
                  </a:lnTo>
                  <a:lnTo>
                    <a:pt x="1095" y="203"/>
                  </a:lnTo>
                  <a:lnTo>
                    <a:pt x="1091" y="208"/>
                  </a:lnTo>
                  <a:lnTo>
                    <a:pt x="1091" y="208"/>
                  </a:lnTo>
                  <a:lnTo>
                    <a:pt x="1095" y="208"/>
                  </a:lnTo>
                  <a:lnTo>
                    <a:pt x="1097" y="208"/>
                  </a:lnTo>
                  <a:lnTo>
                    <a:pt x="1099" y="206"/>
                  </a:lnTo>
                  <a:lnTo>
                    <a:pt x="1100" y="206"/>
                  </a:lnTo>
                  <a:lnTo>
                    <a:pt x="1100" y="206"/>
                  </a:lnTo>
                  <a:lnTo>
                    <a:pt x="1111" y="210"/>
                  </a:lnTo>
                  <a:lnTo>
                    <a:pt x="1117" y="212"/>
                  </a:lnTo>
                  <a:lnTo>
                    <a:pt x="1122" y="214"/>
                  </a:lnTo>
                  <a:lnTo>
                    <a:pt x="1122" y="214"/>
                  </a:lnTo>
                  <a:close/>
                  <a:moveTo>
                    <a:pt x="1403" y="481"/>
                  </a:moveTo>
                  <a:lnTo>
                    <a:pt x="1403" y="481"/>
                  </a:lnTo>
                  <a:lnTo>
                    <a:pt x="1401" y="481"/>
                  </a:lnTo>
                  <a:lnTo>
                    <a:pt x="1401" y="481"/>
                  </a:lnTo>
                  <a:lnTo>
                    <a:pt x="1397" y="483"/>
                  </a:lnTo>
                  <a:lnTo>
                    <a:pt x="1394" y="485"/>
                  </a:lnTo>
                  <a:lnTo>
                    <a:pt x="1392" y="487"/>
                  </a:lnTo>
                  <a:lnTo>
                    <a:pt x="1392" y="490"/>
                  </a:lnTo>
                  <a:lnTo>
                    <a:pt x="1392" y="499"/>
                  </a:lnTo>
                  <a:lnTo>
                    <a:pt x="1396" y="501"/>
                  </a:lnTo>
                  <a:lnTo>
                    <a:pt x="1397" y="505"/>
                  </a:lnTo>
                  <a:lnTo>
                    <a:pt x="1397" y="505"/>
                  </a:lnTo>
                  <a:lnTo>
                    <a:pt x="1403" y="505"/>
                  </a:lnTo>
                  <a:lnTo>
                    <a:pt x="1406" y="503"/>
                  </a:lnTo>
                  <a:lnTo>
                    <a:pt x="1408" y="499"/>
                  </a:lnTo>
                  <a:lnTo>
                    <a:pt x="1410" y="496"/>
                  </a:lnTo>
                  <a:lnTo>
                    <a:pt x="1410" y="490"/>
                  </a:lnTo>
                  <a:lnTo>
                    <a:pt x="1408" y="487"/>
                  </a:lnTo>
                  <a:lnTo>
                    <a:pt x="1406" y="483"/>
                  </a:lnTo>
                  <a:lnTo>
                    <a:pt x="1403" y="481"/>
                  </a:lnTo>
                  <a:lnTo>
                    <a:pt x="1403" y="481"/>
                  </a:lnTo>
                  <a:close/>
                  <a:moveTo>
                    <a:pt x="1153" y="268"/>
                  </a:moveTo>
                  <a:lnTo>
                    <a:pt x="1153" y="268"/>
                  </a:lnTo>
                  <a:lnTo>
                    <a:pt x="1155" y="275"/>
                  </a:lnTo>
                  <a:lnTo>
                    <a:pt x="1157" y="282"/>
                  </a:lnTo>
                  <a:lnTo>
                    <a:pt x="1160" y="286"/>
                  </a:lnTo>
                  <a:lnTo>
                    <a:pt x="1166" y="290"/>
                  </a:lnTo>
                  <a:lnTo>
                    <a:pt x="1166" y="290"/>
                  </a:lnTo>
                  <a:lnTo>
                    <a:pt x="1173" y="291"/>
                  </a:lnTo>
                  <a:lnTo>
                    <a:pt x="1182" y="291"/>
                  </a:lnTo>
                  <a:lnTo>
                    <a:pt x="1182" y="291"/>
                  </a:lnTo>
                  <a:lnTo>
                    <a:pt x="1187" y="290"/>
                  </a:lnTo>
                  <a:lnTo>
                    <a:pt x="1191" y="290"/>
                  </a:lnTo>
                  <a:lnTo>
                    <a:pt x="1191" y="290"/>
                  </a:lnTo>
                  <a:lnTo>
                    <a:pt x="1196" y="293"/>
                  </a:lnTo>
                  <a:lnTo>
                    <a:pt x="1200" y="295"/>
                  </a:lnTo>
                  <a:lnTo>
                    <a:pt x="1200" y="295"/>
                  </a:lnTo>
                  <a:lnTo>
                    <a:pt x="1204" y="295"/>
                  </a:lnTo>
                  <a:lnTo>
                    <a:pt x="1205" y="295"/>
                  </a:lnTo>
                  <a:lnTo>
                    <a:pt x="1213" y="290"/>
                  </a:lnTo>
                  <a:lnTo>
                    <a:pt x="1224" y="280"/>
                  </a:lnTo>
                  <a:lnTo>
                    <a:pt x="1224" y="280"/>
                  </a:lnTo>
                  <a:lnTo>
                    <a:pt x="1229" y="277"/>
                  </a:lnTo>
                  <a:lnTo>
                    <a:pt x="1236" y="277"/>
                  </a:lnTo>
                  <a:lnTo>
                    <a:pt x="1242" y="279"/>
                  </a:lnTo>
                  <a:lnTo>
                    <a:pt x="1247" y="282"/>
                  </a:lnTo>
                  <a:lnTo>
                    <a:pt x="1247" y="282"/>
                  </a:lnTo>
                  <a:lnTo>
                    <a:pt x="1254" y="288"/>
                  </a:lnTo>
                  <a:lnTo>
                    <a:pt x="1260" y="291"/>
                  </a:lnTo>
                  <a:lnTo>
                    <a:pt x="1265" y="291"/>
                  </a:lnTo>
                  <a:lnTo>
                    <a:pt x="1274" y="290"/>
                  </a:lnTo>
                  <a:lnTo>
                    <a:pt x="1274" y="290"/>
                  </a:lnTo>
                  <a:lnTo>
                    <a:pt x="1280" y="286"/>
                  </a:lnTo>
                  <a:lnTo>
                    <a:pt x="1283" y="284"/>
                  </a:lnTo>
                  <a:lnTo>
                    <a:pt x="1287" y="284"/>
                  </a:lnTo>
                  <a:lnTo>
                    <a:pt x="1287" y="284"/>
                  </a:lnTo>
                  <a:lnTo>
                    <a:pt x="1292" y="288"/>
                  </a:lnTo>
                  <a:lnTo>
                    <a:pt x="1298" y="291"/>
                  </a:lnTo>
                  <a:lnTo>
                    <a:pt x="1298" y="291"/>
                  </a:lnTo>
                  <a:lnTo>
                    <a:pt x="1307" y="293"/>
                  </a:lnTo>
                  <a:lnTo>
                    <a:pt x="1320" y="291"/>
                  </a:lnTo>
                  <a:lnTo>
                    <a:pt x="1330" y="288"/>
                  </a:lnTo>
                  <a:lnTo>
                    <a:pt x="1334" y="286"/>
                  </a:lnTo>
                  <a:lnTo>
                    <a:pt x="1336" y="282"/>
                  </a:lnTo>
                  <a:lnTo>
                    <a:pt x="1336" y="282"/>
                  </a:lnTo>
                  <a:lnTo>
                    <a:pt x="1338" y="273"/>
                  </a:lnTo>
                  <a:lnTo>
                    <a:pt x="1336" y="268"/>
                  </a:lnTo>
                  <a:lnTo>
                    <a:pt x="1330" y="262"/>
                  </a:lnTo>
                  <a:lnTo>
                    <a:pt x="1323" y="259"/>
                  </a:lnTo>
                  <a:lnTo>
                    <a:pt x="1323" y="259"/>
                  </a:lnTo>
                  <a:lnTo>
                    <a:pt x="1307" y="259"/>
                  </a:lnTo>
                  <a:lnTo>
                    <a:pt x="1307" y="259"/>
                  </a:lnTo>
                  <a:lnTo>
                    <a:pt x="1300" y="257"/>
                  </a:lnTo>
                  <a:lnTo>
                    <a:pt x="1292" y="255"/>
                  </a:lnTo>
                  <a:lnTo>
                    <a:pt x="1292" y="255"/>
                  </a:lnTo>
                  <a:lnTo>
                    <a:pt x="1287" y="255"/>
                  </a:lnTo>
                  <a:lnTo>
                    <a:pt x="1283" y="255"/>
                  </a:lnTo>
                  <a:lnTo>
                    <a:pt x="1276" y="257"/>
                  </a:lnTo>
                  <a:lnTo>
                    <a:pt x="1276" y="257"/>
                  </a:lnTo>
                  <a:lnTo>
                    <a:pt x="1271" y="259"/>
                  </a:lnTo>
                  <a:lnTo>
                    <a:pt x="1265" y="259"/>
                  </a:lnTo>
                  <a:lnTo>
                    <a:pt x="1253" y="257"/>
                  </a:lnTo>
                  <a:lnTo>
                    <a:pt x="1253" y="257"/>
                  </a:lnTo>
                  <a:lnTo>
                    <a:pt x="1247" y="257"/>
                  </a:lnTo>
                  <a:lnTo>
                    <a:pt x="1242" y="259"/>
                  </a:lnTo>
                  <a:lnTo>
                    <a:pt x="1231" y="264"/>
                  </a:lnTo>
                  <a:lnTo>
                    <a:pt x="1231" y="264"/>
                  </a:lnTo>
                  <a:lnTo>
                    <a:pt x="1224" y="266"/>
                  </a:lnTo>
                  <a:lnTo>
                    <a:pt x="1215" y="268"/>
                  </a:lnTo>
                  <a:lnTo>
                    <a:pt x="1207" y="268"/>
                  </a:lnTo>
                  <a:lnTo>
                    <a:pt x="1200" y="264"/>
                  </a:lnTo>
                  <a:lnTo>
                    <a:pt x="1200" y="264"/>
                  </a:lnTo>
                  <a:lnTo>
                    <a:pt x="1195" y="261"/>
                  </a:lnTo>
                  <a:lnTo>
                    <a:pt x="1195" y="261"/>
                  </a:lnTo>
                  <a:lnTo>
                    <a:pt x="1187" y="259"/>
                  </a:lnTo>
                  <a:lnTo>
                    <a:pt x="1187" y="259"/>
                  </a:lnTo>
                  <a:lnTo>
                    <a:pt x="1186" y="255"/>
                  </a:lnTo>
                  <a:lnTo>
                    <a:pt x="1184" y="252"/>
                  </a:lnTo>
                  <a:lnTo>
                    <a:pt x="1182" y="244"/>
                  </a:lnTo>
                  <a:lnTo>
                    <a:pt x="1182" y="244"/>
                  </a:lnTo>
                  <a:lnTo>
                    <a:pt x="1178" y="239"/>
                  </a:lnTo>
                  <a:lnTo>
                    <a:pt x="1175" y="237"/>
                  </a:lnTo>
                  <a:lnTo>
                    <a:pt x="1169" y="237"/>
                  </a:lnTo>
                  <a:lnTo>
                    <a:pt x="1164" y="235"/>
                  </a:lnTo>
                  <a:lnTo>
                    <a:pt x="1164" y="235"/>
                  </a:lnTo>
                  <a:lnTo>
                    <a:pt x="1158" y="230"/>
                  </a:lnTo>
                  <a:lnTo>
                    <a:pt x="1155" y="228"/>
                  </a:lnTo>
                  <a:lnTo>
                    <a:pt x="1151" y="228"/>
                  </a:lnTo>
                  <a:lnTo>
                    <a:pt x="1151" y="228"/>
                  </a:lnTo>
                  <a:lnTo>
                    <a:pt x="1146" y="228"/>
                  </a:lnTo>
                  <a:lnTo>
                    <a:pt x="1139" y="230"/>
                  </a:lnTo>
                  <a:lnTo>
                    <a:pt x="1139" y="230"/>
                  </a:lnTo>
                  <a:lnTo>
                    <a:pt x="1135" y="230"/>
                  </a:lnTo>
                  <a:lnTo>
                    <a:pt x="1133" y="228"/>
                  </a:lnTo>
                  <a:lnTo>
                    <a:pt x="1131" y="226"/>
                  </a:lnTo>
                  <a:lnTo>
                    <a:pt x="1129" y="223"/>
                  </a:lnTo>
                  <a:lnTo>
                    <a:pt x="1129" y="223"/>
                  </a:lnTo>
                  <a:lnTo>
                    <a:pt x="1122" y="221"/>
                  </a:lnTo>
                  <a:lnTo>
                    <a:pt x="1115" y="219"/>
                  </a:lnTo>
                  <a:lnTo>
                    <a:pt x="1106" y="221"/>
                  </a:lnTo>
                  <a:lnTo>
                    <a:pt x="1099" y="224"/>
                  </a:lnTo>
                  <a:lnTo>
                    <a:pt x="1099" y="224"/>
                  </a:lnTo>
                  <a:lnTo>
                    <a:pt x="1097" y="226"/>
                  </a:lnTo>
                  <a:lnTo>
                    <a:pt x="1097" y="226"/>
                  </a:lnTo>
                  <a:lnTo>
                    <a:pt x="1095" y="230"/>
                  </a:lnTo>
                  <a:lnTo>
                    <a:pt x="1097" y="232"/>
                  </a:lnTo>
                  <a:lnTo>
                    <a:pt x="1100" y="235"/>
                  </a:lnTo>
                  <a:lnTo>
                    <a:pt x="1106" y="237"/>
                  </a:lnTo>
                  <a:lnTo>
                    <a:pt x="1111" y="237"/>
                  </a:lnTo>
                  <a:lnTo>
                    <a:pt x="1111" y="237"/>
                  </a:lnTo>
                  <a:lnTo>
                    <a:pt x="1133" y="237"/>
                  </a:lnTo>
                  <a:lnTo>
                    <a:pt x="1144" y="241"/>
                  </a:lnTo>
                  <a:lnTo>
                    <a:pt x="1148" y="242"/>
                  </a:lnTo>
                  <a:lnTo>
                    <a:pt x="1151" y="246"/>
                  </a:lnTo>
                  <a:lnTo>
                    <a:pt x="1151" y="246"/>
                  </a:lnTo>
                  <a:lnTo>
                    <a:pt x="1153" y="250"/>
                  </a:lnTo>
                  <a:lnTo>
                    <a:pt x="1153" y="257"/>
                  </a:lnTo>
                  <a:lnTo>
                    <a:pt x="1153" y="268"/>
                  </a:lnTo>
                  <a:lnTo>
                    <a:pt x="1153" y="268"/>
                  </a:lnTo>
                  <a:close/>
                  <a:moveTo>
                    <a:pt x="1032" y="226"/>
                  </a:moveTo>
                  <a:lnTo>
                    <a:pt x="1032" y="226"/>
                  </a:lnTo>
                  <a:lnTo>
                    <a:pt x="1028" y="228"/>
                  </a:lnTo>
                  <a:lnTo>
                    <a:pt x="1026" y="232"/>
                  </a:lnTo>
                  <a:lnTo>
                    <a:pt x="1026" y="233"/>
                  </a:lnTo>
                  <a:lnTo>
                    <a:pt x="1026" y="237"/>
                  </a:lnTo>
                  <a:lnTo>
                    <a:pt x="1030" y="242"/>
                  </a:lnTo>
                  <a:lnTo>
                    <a:pt x="1030" y="250"/>
                  </a:lnTo>
                  <a:lnTo>
                    <a:pt x="1030" y="250"/>
                  </a:lnTo>
                  <a:lnTo>
                    <a:pt x="1030" y="253"/>
                  </a:lnTo>
                  <a:lnTo>
                    <a:pt x="1028" y="255"/>
                  </a:lnTo>
                  <a:lnTo>
                    <a:pt x="1026" y="253"/>
                  </a:lnTo>
                  <a:lnTo>
                    <a:pt x="1023" y="252"/>
                  </a:lnTo>
                  <a:lnTo>
                    <a:pt x="1015" y="239"/>
                  </a:lnTo>
                  <a:lnTo>
                    <a:pt x="1015" y="239"/>
                  </a:lnTo>
                  <a:lnTo>
                    <a:pt x="1014" y="237"/>
                  </a:lnTo>
                  <a:lnTo>
                    <a:pt x="1008" y="235"/>
                  </a:lnTo>
                  <a:lnTo>
                    <a:pt x="1005" y="235"/>
                  </a:lnTo>
                  <a:lnTo>
                    <a:pt x="1003" y="237"/>
                  </a:lnTo>
                  <a:lnTo>
                    <a:pt x="1003" y="237"/>
                  </a:lnTo>
                  <a:lnTo>
                    <a:pt x="1001" y="241"/>
                  </a:lnTo>
                  <a:lnTo>
                    <a:pt x="1003" y="242"/>
                  </a:lnTo>
                  <a:lnTo>
                    <a:pt x="1005" y="246"/>
                  </a:lnTo>
                  <a:lnTo>
                    <a:pt x="1010" y="250"/>
                  </a:lnTo>
                  <a:lnTo>
                    <a:pt x="1012" y="255"/>
                  </a:lnTo>
                  <a:lnTo>
                    <a:pt x="1012" y="255"/>
                  </a:lnTo>
                  <a:lnTo>
                    <a:pt x="1012" y="259"/>
                  </a:lnTo>
                  <a:lnTo>
                    <a:pt x="1008" y="261"/>
                  </a:lnTo>
                  <a:lnTo>
                    <a:pt x="1001" y="262"/>
                  </a:lnTo>
                  <a:lnTo>
                    <a:pt x="1001" y="262"/>
                  </a:lnTo>
                  <a:lnTo>
                    <a:pt x="996" y="262"/>
                  </a:lnTo>
                  <a:lnTo>
                    <a:pt x="992" y="266"/>
                  </a:lnTo>
                  <a:lnTo>
                    <a:pt x="990" y="268"/>
                  </a:lnTo>
                  <a:lnTo>
                    <a:pt x="992" y="273"/>
                  </a:lnTo>
                  <a:lnTo>
                    <a:pt x="992" y="273"/>
                  </a:lnTo>
                  <a:lnTo>
                    <a:pt x="996" y="275"/>
                  </a:lnTo>
                  <a:lnTo>
                    <a:pt x="997" y="275"/>
                  </a:lnTo>
                  <a:lnTo>
                    <a:pt x="1003" y="273"/>
                  </a:lnTo>
                  <a:lnTo>
                    <a:pt x="1012" y="270"/>
                  </a:lnTo>
                  <a:lnTo>
                    <a:pt x="1012" y="270"/>
                  </a:lnTo>
                  <a:lnTo>
                    <a:pt x="1019" y="266"/>
                  </a:lnTo>
                  <a:lnTo>
                    <a:pt x="1023" y="266"/>
                  </a:lnTo>
                  <a:lnTo>
                    <a:pt x="1026" y="266"/>
                  </a:lnTo>
                  <a:lnTo>
                    <a:pt x="1026" y="266"/>
                  </a:lnTo>
                  <a:lnTo>
                    <a:pt x="1028" y="268"/>
                  </a:lnTo>
                  <a:lnTo>
                    <a:pt x="1028" y="270"/>
                  </a:lnTo>
                  <a:lnTo>
                    <a:pt x="1026" y="273"/>
                  </a:lnTo>
                  <a:lnTo>
                    <a:pt x="1026" y="273"/>
                  </a:lnTo>
                  <a:lnTo>
                    <a:pt x="1026" y="277"/>
                  </a:lnTo>
                  <a:lnTo>
                    <a:pt x="1026" y="280"/>
                  </a:lnTo>
                  <a:lnTo>
                    <a:pt x="1030" y="284"/>
                  </a:lnTo>
                  <a:lnTo>
                    <a:pt x="1035" y="286"/>
                  </a:lnTo>
                  <a:lnTo>
                    <a:pt x="1035" y="286"/>
                  </a:lnTo>
                  <a:lnTo>
                    <a:pt x="1048" y="286"/>
                  </a:lnTo>
                  <a:lnTo>
                    <a:pt x="1061" y="284"/>
                  </a:lnTo>
                  <a:lnTo>
                    <a:pt x="1061" y="284"/>
                  </a:lnTo>
                  <a:lnTo>
                    <a:pt x="1066" y="282"/>
                  </a:lnTo>
                  <a:lnTo>
                    <a:pt x="1072" y="275"/>
                  </a:lnTo>
                  <a:lnTo>
                    <a:pt x="1072" y="275"/>
                  </a:lnTo>
                  <a:lnTo>
                    <a:pt x="1073" y="270"/>
                  </a:lnTo>
                  <a:lnTo>
                    <a:pt x="1072" y="266"/>
                  </a:lnTo>
                  <a:lnTo>
                    <a:pt x="1068" y="262"/>
                  </a:lnTo>
                  <a:lnTo>
                    <a:pt x="1066" y="257"/>
                  </a:lnTo>
                  <a:lnTo>
                    <a:pt x="1066" y="257"/>
                  </a:lnTo>
                  <a:lnTo>
                    <a:pt x="1064" y="253"/>
                  </a:lnTo>
                  <a:lnTo>
                    <a:pt x="1066" y="248"/>
                  </a:lnTo>
                  <a:lnTo>
                    <a:pt x="1066" y="242"/>
                  </a:lnTo>
                  <a:lnTo>
                    <a:pt x="1066" y="237"/>
                  </a:lnTo>
                  <a:lnTo>
                    <a:pt x="1066" y="237"/>
                  </a:lnTo>
                  <a:lnTo>
                    <a:pt x="1061" y="232"/>
                  </a:lnTo>
                  <a:lnTo>
                    <a:pt x="1052" y="226"/>
                  </a:lnTo>
                  <a:lnTo>
                    <a:pt x="1052" y="226"/>
                  </a:lnTo>
                  <a:lnTo>
                    <a:pt x="1044" y="224"/>
                  </a:lnTo>
                  <a:lnTo>
                    <a:pt x="1035" y="224"/>
                  </a:lnTo>
                  <a:lnTo>
                    <a:pt x="1035" y="224"/>
                  </a:lnTo>
                  <a:lnTo>
                    <a:pt x="1032" y="226"/>
                  </a:lnTo>
                  <a:lnTo>
                    <a:pt x="1032" y="226"/>
                  </a:lnTo>
                  <a:close/>
                  <a:moveTo>
                    <a:pt x="1061" y="434"/>
                  </a:moveTo>
                  <a:lnTo>
                    <a:pt x="1061" y="434"/>
                  </a:lnTo>
                  <a:lnTo>
                    <a:pt x="1055" y="432"/>
                  </a:lnTo>
                  <a:lnTo>
                    <a:pt x="1048" y="434"/>
                  </a:lnTo>
                  <a:lnTo>
                    <a:pt x="1044" y="438"/>
                  </a:lnTo>
                  <a:lnTo>
                    <a:pt x="1041" y="443"/>
                  </a:lnTo>
                  <a:lnTo>
                    <a:pt x="1041" y="443"/>
                  </a:lnTo>
                  <a:lnTo>
                    <a:pt x="1041" y="451"/>
                  </a:lnTo>
                  <a:lnTo>
                    <a:pt x="1044" y="458"/>
                  </a:lnTo>
                  <a:lnTo>
                    <a:pt x="1050" y="463"/>
                  </a:lnTo>
                  <a:lnTo>
                    <a:pt x="1057" y="469"/>
                  </a:lnTo>
                  <a:lnTo>
                    <a:pt x="1066" y="472"/>
                  </a:lnTo>
                  <a:lnTo>
                    <a:pt x="1075" y="474"/>
                  </a:lnTo>
                  <a:lnTo>
                    <a:pt x="1082" y="474"/>
                  </a:lnTo>
                  <a:lnTo>
                    <a:pt x="1090" y="472"/>
                  </a:lnTo>
                  <a:lnTo>
                    <a:pt x="1090" y="472"/>
                  </a:lnTo>
                  <a:lnTo>
                    <a:pt x="1093" y="470"/>
                  </a:lnTo>
                  <a:lnTo>
                    <a:pt x="1095" y="469"/>
                  </a:lnTo>
                  <a:lnTo>
                    <a:pt x="1097" y="461"/>
                  </a:lnTo>
                  <a:lnTo>
                    <a:pt x="1095" y="454"/>
                  </a:lnTo>
                  <a:lnTo>
                    <a:pt x="1095" y="447"/>
                  </a:lnTo>
                  <a:lnTo>
                    <a:pt x="1095" y="447"/>
                  </a:lnTo>
                  <a:lnTo>
                    <a:pt x="1090" y="443"/>
                  </a:lnTo>
                  <a:lnTo>
                    <a:pt x="1082" y="440"/>
                  </a:lnTo>
                  <a:lnTo>
                    <a:pt x="1068" y="434"/>
                  </a:lnTo>
                  <a:lnTo>
                    <a:pt x="1068" y="434"/>
                  </a:lnTo>
                  <a:lnTo>
                    <a:pt x="1061" y="434"/>
                  </a:lnTo>
                  <a:lnTo>
                    <a:pt x="1061" y="434"/>
                  </a:lnTo>
                  <a:close/>
                  <a:moveTo>
                    <a:pt x="1077" y="346"/>
                  </a:moveTo>
                  <a:lnTo>
                    <a:pt x="1077" y="346"/>
                  </a:lnTo>
                  <a:lnTo>
                    <a:pt x="1072" y="344"/>
                  </a:lnTo>
                  <a:lnTo>
                    <a:pt x="1064" y="340"/>
                  </a:lnTo>
                  <a:lnTo>
                    <a:pt x="1061" y="335"/>
                  </a:lnTo>
                  <a:lnTo>
                    <a:pt x="1061" y="333"/>
                  </a:lnTo>
                  <a:lnTo>
                    <a:pt x="1062" y="329"/>
                  </a:lnTo>
                  <a:lnTo>
                    <a:pt x="1062" y="329"/>
                  </a:lnTo>
                  <a:lnTo>
                    <a:pt x="1066" y="326"/>
                  </a:lnTo>
                  <a:lnTo>
                    <a:pt x="1072" y="324"/>
                  </a:lnTo>
                  <a:lnTo>
                    <a:pt x="1072" y="324"/>
                  </a:lnTo>
                  <a:lnTo>
                    <a:pt x="1073" y="320"/>
                  </a:lnTo>
                  <a:lnTo>
                    <a:pt x="1073" y="315"/>
                  </a:lnTo>
                  <a:lnTo>
                    <a:pt x="1072" y="311"/>
                  </a:lnTo>
                  <a:lnTo>
                    <a:pt x="1070" y="308"/>
                  </a:lnTo>
                  <a:lnTo>
                    <a:pt x="1070" y="308"/>
                  </a:lnTo>
                  <a:lnTo>
                    <a:pt x="1068" y="306"/>
                  </a:lnTo>
                  <a:lnTo>
                    <a:pt x="1064" y="304"/>
                  </a:lnTo>
                  <a:lnTo>
                    <a:pt x="1057" y="304"/>
                  </a:lnTo>
                  <a:lnTo>
                    <a:pt x="1057" y="304"/>
                  </a:lnTo>
                  <a:lnTo>
                    <a:pt x="1052" y="306"/>
                  </a:lnTo>
                  <a:lnTo>
                    <a:pt x="1048" y="308"/>
                  </a:lnTo>
                  <a:lnTo>
                    <a:pt x="1048" y="308"/>
                  </a:lnTo>
                  <a:lnTo>
                    <a:pt x="1039" y="313"/>
                  </a:lnTo>
                  <a:lnTo>
                    <a:pt x="1030" y="315"/>
                  </a:lnTo>
                  <a:lnTo>
                    <a:pt x="1030" y="315"/>
                  </a:lnTo>
                  <a:lnTo>
                    <a:pt x="1023" y="317"/>
                  </a:lnTo>
                  <a:lnTo>
                    <a:pt x="1017" y="320"/>
                  </a:lnTo>
                  <a:lnTo>
                    <a:pt x="1015" y="322"/>
                  </a:lnTo>
                  <a:lnTo>
                    <a:pt x="1015" y="324"/>
                  </a:lnTo>
                  <a:lnTo>
                    <a:pt x="1017" y="328"/>
                  </a:lnTo>
                  <a:lnTo>
                    <a:pt x="1021" y="331"/>
                  </a:lnTo>
                  <a:lnTo>
                    <a:pt x="1021" y="331"/>
                  </a:lnTo>
                  <a:lnTo>
                    <a:pt x="1024" y="335"/>
                  </a:lnTo>
                  <a:lnTo>
                    <a:pt x="1026" y="340"/>
                  </a:lnTo>
                  <a:lnTo>
                    <a:pt x="1026" y="342"/>
                  </a:lnTo>
                  <a:lnTo>
                    <a:pt x="1024" y="346"/>
                  </a:lnTo>
                  <a:lnTo>
                    <a:pt x="1023" y="346"/>
                  </a:lnTo>
                  <a:lnTo>
                    <a:pt x="1019" y="347"/>
                  </a:lnTo>
                  <a:lnTo>
                    <a:pt x="1019" y="347"/>
                  </a:lnTo>
                  <a:lnTo>
                    <a:pt x="1015" y="347"/>
                  </a:lnTo>
                  <a:lnTo>
                    <a:pt x="1010" y="346"/>
                  </a:lnTo>
                  <a:lnTo>
                    <a:pt x="1006" y="344"/>
                  </a:lnTo>
                  <a:lnTo>
                    <a:pt x="1003" y="342"/>
                  </a:lnTo>
                  <a:lnTo>
                    <a:pt x="1003" y="342"/>
                  </a:lnTo>
                  <a:lnTo>
                    <a:pt x="997" y="344"/>
                  </a:lnTo>
                  <a:lnTo>
                    <a:pt x="996" y="346"/>
                  </a:lnTo>
                  <a:lnTo>
                    <a:pt x="994" y="349"/>
                  </a:lnTo>
                  <a:lnTo>
                    <a:pt x="992" y="355"/>
                  </a:lnTo>
                  <a:lnTo>
                    <a:pt x="992" y="355"/>
                  </a:lnTo>
                  <a:lnTo>
                    <a:pt x="994" y="360"/>
                  </a:lnTo>
                  <a:lnTo>
                    <a:pt x="997" y="362"/>
                  </a:lnTo>
                  <a:lnTo>
                    <a:pt x="1008" y="362"/>
                  </a:lnTo>
                  <a:lnTo>
                    <a:pt x="1008" y="362"/>
                  </a:lnTo>
                  <a:lnTo>
                    <a:pt x="1015" y="364"/>
                  </a:lnTo>
                  <a:lnTo>
                    <a:pt x="1021" y="369"/>
                  </a:lnTo>
                  <a:lnTo>
                    <a:pt x="1030" y="380"/>
                  </a:lnTo>
                  <a:lnTo>
                    <a:pt x="1030" y="380"/>
                  </a:lnTo>
                  <a:lnTo>
                    <a:pt x="1039" y="387"/>
                  </a:lnTo>
                  <a:lnTo>
                    <a:pt x="1043" y="391"/>
                  </a:lnTo>
                  <a:lnTo>
                    <a:pt x="1050" y="391"/>
                  </a:lnTo>
                  <a:lnTo>
                    <a:pt x="1050" y="391"/>
                  </a:lnTo>
                  <a:lnTo>
                    <a:pt x="1055" y="389"/>
                  </a:lnTo>
                  <a:lnTo>
                    <a:pt x="1061" y="387"/>
                  </a:lnTo>
                  <a:lnTo>
                    <a:pt x="1072" y="384"/>
                  </a:lnTo>
                  <a:lnTo>
                    <a:pt x="1072" y="384"/>
                  </a:lnTo>
                  <a:lnTo>
                    <a:pt x="1077" y="382"/>
                  </a:lnTo>
                  <a:lnTo>
                    <a:pt x="1079" y="380"/>
                  </a:lnTo>
                  <a:lnTo>
                    <a:pt x="1084" y="373"/>
                  </a:lnTo>
                  <a:lnTo>
                    <a:pt x="1088" y="364"/>
                  </a:lnTo>
                  <a:lnTo>
                    <a:pt x="1090" y="355"/>
                  </a:lnTo>
                  <a:lnTo>
                    <a:pt x="1090" y="355"/>
                  </a:lnTo>
                  <a:lnTo>
                    <a:pt x="1088" y="349"/>
                  </a:lnTo>
                  <a:lnTo>
                    <a:pt x="1086" y="347"/>
                  </a:lnTo>
                  <a:lnTo>
                    <a:pt x="1077" y="346"/>
                  </a:lnTo>
                  <a:lnTo>
                    <a:pt x="1077" y="346"/>
                  </a:lnTo>
                  <a:close/>
                  <a:moveTo>
                    <a:pt x="1068" y="183"/>
                  </a:moveTo>
                  <a:lnTo>
                    <a:pt x="1068" y="183"/>
                  </a:lnTo>
                  <a:lnTo>
                    <a:pt x="1072" y="185"/>
                  </a:lnTo>
                  <a:lnTo>
                    <a:pt x="1072" y="186"/>
                  </a:lnTo>
                  <a:lnTo>
                    <a:pt x="1072" y="190"/>
                  </a:lnTo>
                  <a:lnTo>
                    <a:pt x="1073" y="194"/>
                  </a:lnTo>
                  <a:lnTo>
                    <a:pt x="1073" y="194"/>
                  </a:lnTo>
                  <a:lnTo>
                    <a:pt x="1077" y="197"/>
                  </a:lnTo>
                  <a:lnTo>
                    <a:pt x="1081" y="199"/>
                  </a:lnTo>
                  <a:lnTo>
                    <a:pt x="1090" y="201"/>
                  </a:lnTo>
                  <a:lnTo>
                    <a:pt x="1099" y="199"/>
                  </a:lnTo>
                  <a:lnTo>
                    <a:pt x="1106" y="195"/>
                  </a:lnTo>
                  <a:lnTo>
                    <a:pt x="1106" y="195"/>
                  </a:lnTo>
                  <a:lnTo>
                    <a:pt x="1108" y="192"/>
                  </a:lnTo>
                  <a:lnTo>
                    <a:pt x="1108" y="190"/>
                  </a:lnTo>
                  <a:lnTo>
                    <a:pt x="1106" y="186"/>
                  </a:lnTo>
                  <a:lnTo>
                    <a:pt x="1104" y="183"/>
                  </a:lnTo>
                  <a:lnTo>
                    <a:pt x="1090" y="174"/>
                  </a:lnTo>
                  <a:lnTo>
                    <a:pt x="1090" y="174"/>
                  </a:lnTo>
                  <a:lnTo>
                    <a:pt x="1084" y="168"/>
                  </a:lnTo>
                  <a:lnTo>
                    <a:pt x="1075" y="165"/>
                  </a:lnTo>
                  <a:lnTo>
                    <a:pt x="1068" y="163"/>
                  </a:lnTo>
                  <a:lnTo>
                    <a:pt x="1064" y="163"/>
                  </a:lnTo>
                  <a:lnTo>
                    <a:pt x="1061" y="165"/>
                  </a:lnTo>
                  <a:lnTo>
                    <a:pt x="1061" y="165"/>
                  </a:lnTo>
                  <a:lnTo>
                    <a:pt x="1057" y="168"/>
                  </a:lnTo>
                  <a:lnTo>
                    <a:pt x="1057" y="168"/>
                  </a:lnTo>
                  <a:lnTo>
                    <a:pt x="1055" y="170"/>
                  </a:lnTo>
                  <a:lnTo>
                    <a:pt x="1055" y="172"/>
                  </a:lnTo>
                  <a:lnTo>
                    <a:pt x="1059" y="177"/>
                  </a:lnTo>
                  <a:lnTo>
                    <a:pt x="1068" y="183"/>
                  </a:lnTo>
                  <a:lnTo>
                    <a:pt x="1068" y="183"/>
                  </a:lnTo>
                  <a:close/>
                  <a:moveTo>
                    <a:pt x="679" y="391"/>
                  </a:moveTo>
                  <a:lnTo>
                    <a:pt x="679" y="391"/>
                  </a:lnTo>
                  <a:lnTo>
                    <a:pt x="691" y="393"/>
                  </a:lnTo>
                  <a:lnTo>
                    <a:pt x="702" y="391"/>
                  </a:lnTo>
                  <a:lnTo>
                    <a:pt x="702" y="391"/>
                  </a:lnTo>
                  <a:lnTo>
                    <a:pt x="710" y="391"/>
                  </a:lnTo>
                  <a:lnTo>
                    <a:pt x="711" y="389"/>
                  </a:lnTo>
                  <a:lnTo>
                    <a:pt x="713" y="389"/>
                  </a:lnTo>
                  <a:lnTo>
                    <a:pt x="713" y="389"/>
                  </a:lnTo>
                  <a:lnTo>
                    <a:pt x="715" y="384"/>
                  </a:lnTo>
                  <a:lnTo>
                    <a:pt x="715" y="380"/>
                  </a:lnTo>
                  <a:lnTo>
                    <a:pt x="719" y="371"/>
                  </a:lnTo>
                  <a:lnTo>
                    <a:pt x="719" y="371"/>
                  </a:lnTo>
                  <a:lnTo>
                    <a:pt x="724" y="362"/>
                  </a:lnTo>
                  <a:lnTo>
                    <a:pt x="731" y="355"/>
                  </a:lnTo>
                  <a:lnTo>
                    <a:pt x="731" y="355"/>
                  </a:lnTo>
                  <a:lnTo>
                    <a:pt x="740" y="347"/>
                  </a:lnTo>
                  <a:lnTo>
                    <a:pt x="751" y="342"/>
                  </a:lnTo>
                  <a:lnTo>
                    <a:pt x="751" y="342"/>
                  </a:lnTo>
                  <a:lnTo>
                    <a:pt x="771" y="335"/>
                  </a:lnTo>
                  <a:lnTo>
                    <a:pt x="780" y="329"/>
                  </a:lnTo>
                  <a:lnTo>
                    <a:pt x="784" y="326"/>
                  </a:lnTo>
                  <a:lnTo>
                    <a:pt x="786" y="320"/>
                  </a:lnTo>
                  <a:lnTo>
                    <a:pt x="786" y="320"/>
                  </a:lnTo>
                  <a:lnTo>
                    <a:pt x="787" y="317"/>
                  </a:lnTo>
                  <a:lnTo>
                    <a:pt x="786" y="313"/>
                  </a:lnTo>
                  <a:lnTo>
                    <a:pt x="786" y="309"/>
                  </a:lnTo>
                  <a:lnTo>
                    <a:pt x="782" y="308"/>
                  </a:lnTo>
                  <a:lnTo>
                    <a:pt x="776" y="306"/>
                  </a:lnTo>
                  <a:lnTo>
                    <a:pt x="769" y="308"/>
                  </a:lnTo>
                  <a:lnTo>
                    <a:pt x="769" y="308"/>
                  </a:lnTo>
                  <a:lnTo>
                    <a:pt x="764" y="311"/>
                  </a:lnTo>
                  <a:lnTo>
                    <a:pt x="760" y="313"/>
                  </a:lnTo>
                  <a:lnTo>
                    <a:pt x="755" y="313"/>
                  </a:lnTo>
                  <a:lnTo>
                    <a:pt x="755" y="313"/>
                  </a:lnTo>
                  <a:lnTo>
                    <a:pt x="746" y="311"/>
                  </a:lnTo>
                  <a:lnTo>
                    <a:pt x="737" y="309"/>
                  </a:lnTo>
                  <a:lnTo>
                    <a:pt x="737" y="309"/>
                  </a:lnTo>
                  <a:lnTo>
                    <a:pt x="720" y="304"/>
                  </a:lnTo>
                  <a:lnTo>
                    <a:pt x="708" y="299"/>
                  </a:lnTo>
                  <a:lnTo>
                    <a:pt x="708" y="299"/>
                  </a:lnTo>
                  <a:lnTo>
                    <a:pt x="700" y="297"/>
                  </a:lnTo>
                  <a:lnTo>
                    <a:pt x="693" y="297"/>
                  </a:lnTo>
                  <a:lnTo>
                    <a:pt x="693" y="297"/>
                  </a:lnTo>
                  <a:lnTo>
                    <a:pt x="684" y="300"/>
                  </a:lnTo>
                  <a:lnTo>
                    <a:pt x="675" y="306"/>
                  </a:lnTo>
                  <a:lnTo>
                    <a:pt x="670" y="313"/>
                  </a:lnTo>
                  <a:lnTo>
                    <a:pt x="666" y="320"/>
                  </a:lnTo>
                  <a:lnTo>
                    <a:pt x="666" y="320"/>
                  </a:lnTo>
                  <a:lnTo>
                    <a:pt x="664" y="337"/>
                  </a:lnTo>
                  <a:lnTo>
                    <a:pt x="664" y="337"/>
                  </a:lnTo>
                  <a:lnTo>
                    <a:pt x="661" y="347"/>
                  </a:lnTo>
                  <a:lnTo>
                    <a:pt x="657" y="360"/>
                  </a:lnTo>
                  <a:lnTo>
                    <a:pt x="657" y="360"/>
                  </a:lnTo>
                  <a:lnTo>
                    <a:pt x="659" y="369"/>
                  </a:lnTo>
                  <a:lnTo>
                    <a:pt x="662" y="378"/>
                  </a:lnTo>
                  <a:lnTo>
                    <a:pt x="670" y="387"/>
                  </a:lnTo>
                  <a:lnTo>
                    <a:pt x="679" y="391"/>
                  </a:lnTo>
                  <a:lnTo>
                    <a:pt x="679" y="391"/>
                  </a:lnTo>
                  <a:close/>
                  <a:moveTo>
                    <a:pt x="690" y="257"/>
                  </a:moveTo>
                  <a:lnTo>
                    <a:pt x="690" y="257"/>
                  </a:lnTo>
                  <a:lnTo>
                    <a:pt x="693" y="255"/>
                  </a:lnTo>
                  <a:lnTo>
                    <a:pt x="697" y="255"/>
                  </a:lnTo>
                  <a:lnTo>
                    <a:pt x="706" y="257"/>
                  </a:lnTo>
                  <a:lnTo>
                    <a:pt x="706" y="257"/>
                  </a:lnTo>
                  <a:lnTo>
                    <a:pt x="708" y="257"/>
                  </a:lnTo>
                  <a:lnTo>
                    <a:pt x="711" y="255"/>
                  </a:lnTo>
                  <a:lnTo>
                    <a:pt x="717" y="253"/>
                  </a:lnTo>
                  <a:lnTo>
                    <a:pt x="717" y="253"/>
                  </a:lnTo>
                  <a:lnTo>
                    <a:pt x="720" y="252"/>
                  </a:lnTo>
                  <a:lnTo>
                    <a:pt x="724" y="253"/>
                  </a:lnTo>
                  <a:lnTo>
                    <a:pt x="724" y="253"/>
                  </a:lnTo>
                  <a:lnTo>
                    <a:pt x="728" y="252"/>
                  </a:lnTo>
                  <a:lnTo>
                    <a:pt x="731" y="250"/>
                  </a:lnTo>
                  <a:lnTo>
                    <a:pt x="735" y="248"/>
                  </a:lnTo>
                  <a:lnTo>
                    <a:pt x="738" y="244"/>
                  </a:lnTo>
                  <a:lnTo>
                    <a:pt x="738" y="244"/>
                  </a:lnTo>
                  <a:lnTo>
                    <a:pt x="738" y="237"/>
                  </a:lnTo>
                  <a:lnTo>
                    <a:pt x="740" y="230"/>
                  </a:lnTo>
                  <a:lnTo>
                    <a:pt x="740" y="230"/>
                  </a:lnTo>
                  <a:lnTo>
                    <a:pt x="742" y="228"/>
                  </a:lnTo>
                  <a:lnTo>
                    <a:pt x="744" y="228"/>
                  </a:lnTo>
                  <a:lnTo>
                    <a:pt x="748" y="230"/>
                  </a:lnTo>
                  <a:lnTo>
                    <a:pt x="748" y="230"/>
                  </a:lnTo>
                  <a:lnTo>
                    <a:pt x="751" y="224"/>
                  </a:lnTo>
                  <a:lnTo>
                    <a:pt x="753" y="223"/>
                  </a:lnTo>
                  <a:lnTo>
                    <a:pt x="755" y="224"/>
                  </a:lnTo>
                  <a:lnTo>
                    <a:pt x="755" y="224"/>
                  </a:lnTo>
                  <a:lnTo>
                    <a:pt x="755" y="228"/>
                  </a:lnTo>
                  <a:lnTo>
                    <a:pt x="753" y="232"/>
                  </a:lnTo>
                  <a:lnTo>
                    <a:pt x="751" y="235"/>
                  </a:lnTo>
                  <a:lnTo>
                    <a:pt x="753" y="237"/>
                  </a:lnTo>
                  <a:lnTo>
                    <a:pt x="755" y="239"/>
                  </a:lnTo>
                  <a:lnTo>
                    <a:pt x="755" y="239"/>
                  </a:lnTo>
                  <a:lnTo>
                    <a:pt x="757" y="239"/>
                  </a:lnTo>
                  <a:lnTo>
                    <a:pt x="760" y="239"/>
                  </a:lnTo>
                  <a:lnTo>
                    <a:pt x="766" y="233"/>
                  </a:lnTo>
                  <a:lnTo>
                    <a:pt x="773" y="223"/>
                  </a:lnTo>
                  <a:lnTo>
                    <a:pt x="773" y="223"/>
                  </a:lnTo>
                  <a:lnTo>
                    <a:pt x="778" y="219"/>
                  </a:lnTo>
                  <a:lnTo>
                    <a:pt x="786" y="217"/>
                  </a:lnTo>
                  <a:lnTo>
                    <a:pt x="789" y="214"/>
                  </a:lnTo>
                  <a:lnTo>
                    <a:pt x="791" y="210"/>
                  </a:lnTo>
                  <a:lnTo>
                    <a:pt x="791" y="206"/>
                  </a:lnTo>
                  <a:lnTo>
                    <a:pt x="791" y="206"/>
                  </a:lnTo>
                  <a:lnTo>
                    <a:pt x="791" y="199"/>
                  </a:lnTo>
                  <a:lnTo>
                    <a:pt x="787" y="194"/>
                  </a:lnTo>
                  <a:lnTo>
                    <a:pt x="787" y="194"/>
                  </a:lnTo>
                  <a:lnTo>
                    <a:pt x="780" y="190"/>
                  </a:lnTo>
                  <a:lnTo>
                    <a:pt x="776" y="190"/>
                  </a:lnTo>
                  <a:lnTo>
                    <a:pt x="773" y="190"/>
                  </a:lnTo>
                  <a:lnTo>
                    <a:pt x="773" y="190"/>
                  </a:lnTo>
                  <a:lnTo>
                    <a:pt x="773" y="190"/>
                  </a:lnTo>
                  <a:lnTo>
                    <a:pt x="773" y="190"/>
                  </a:lnTo>
                  <a:lnTo>
                    <a:pt x="771" y="192"/>
                  </a:lnTo>
                  <a:lnTo>
                    <a:pt x="769" y="195"/>
                  </a:lnTo>
                  <a:lnTo>
                    <a:pt x="766" y="199"/>
                  </a:lnTo>
                  <a:lnTo>
                    <a:pt x="766" y="199"/>
                  </a:lnTo>
                  <a:lnTo>
                    <a:pt x="764" y="203"/>
                  </a:lnTo>
                  <a:lnTo>
                    <a:pt x="762" y="203"/>
                  </a:lnTo>
                  <a:lnTo>
                    <a:pt x="755" y="203"/>
                  </a:lnTo>
                  <a:lnTo>
                    <a:pt x="742" y="201"/>
                  </a:lnTo>
                  <a:lnTo>
                    <a:pt x="742" y="201"/>
                  </a:lnTo>
                  <a:lnTo>
                    <a:pt x="735" y="201"/>
                  </a:lnTo>
                  <a:lnTo>
                    <a:pt x="728" y="201"/>
                  </a:lnTo>
                  <a:lnTo>
                    <a:pt x="720" y="204"/>
                  </a:lnTo>
                  <a:lnTo>
                    <a:pt x="715" y="208"/>
                  </a:lnTo>
                  <a:lnTo>
                    <a:pt x="715" y="208"/>
                  </a:lnTo>
                  <a:lnTo>
                    <a:pt x="711" y="212"/>
                  </a:lnTo>
                  <a:lnTo>
                    <a:pt x="708" y="215"/>
                  </a:lnTo>
                  <a:lnTo>
                    <a:pt x="708" y="215"/>
                  </a:lnTo>
                  <a:lnTo>
                    <a:pt x="702" y="219"/>
                  </a:lnTo>
                  <a:lnTo>
                    <a:pt x="697" y="221"/>
                  </a:lnTo>
                  <a:lnTo>
                    <a:pt x="697" y="221"/>
                  </a:lnTo>
                  <a:lnTo>
                    <a:pt x="690" y="223"/>
                  </a:lnTo>
                  <a:lnTo>
                    <a:pt x="682" y="226"/>
                  </a:lnTo>
                  <a:lnTo>
                    <a:pt x="677" y="232"/>
                  </a:lnTo>
                  <a:lnTo>
                    <a:pt x="672" y="237"/>
                  </a:lnTo>
                  <a:lnTo>
                    <a:pt x="672" y="237"/>
                  </a:lnTo>
                  <a:lnTo>
                    <a:pt x="670" y="242"/>
                  </a:lnTo>
                  <a:lnTo>
                    <a:pt x="670" y="248"/>
                  </a:lnTo>
                  <a:lnTo>
                    <a:pt x="672" y="253"/>
                  </a:lnTo>
                  <a:lnTo>
                    <a:pt x="673" y="259"/>
                  </a:lnTo>
                  <a:lnTo>
                    <a:pt x="673" y="259"/>
                  </a:lnTo>
                  <a:lnTo>
                    <a:pt x="677" y="261"/>
                  </a:lnTo>
                  <a:lnTo>
                    <a:pt x="681" y="261"/>
                  </a:lnTo>
                  <a:lnTo>
                    <a:pt x="690" y="257"/>
                  </a:lnTo>
                  <a:lnTo>
                    <a:pt x="690" y="257"/>
                  </a:lnTo>
                  <a:close/>
                  <a:moveTo>
                    <a:pt x="776" y="259"/>
                  </a:moveTo>
                  <a:lnTo>
                    <a:pt x="776" y="259"/>
                  </a:lnTo>
                  <a:lnTo>
                    <a:pt x="775" y="264"/>
                  </a:lnTo>
                  <a:lnTo>
                    <a:pt x="776" y="268"/>
                  </a:lnTo>
                  <a:lnTo>
                    <a:pt x="778" y="271"/>
                  </a:lnTo>
                  <a:lnTo>
                    <a:pt x="782" y="275"/>
                  </a:lnTo>
                  <a:lnTo>
                    <a:pt x="786" y="277"/>
                  </a:lnTo>
                  <a:lnTo>
                    <a:pt x="791" y="277"/>
                  </a:lnTo>
                  <a:lnTo>
                    <a:pt x="796" y="275"/>
                  </a:lnTo>
                  <a:lnTo>
                    <a:pt x="800" y="271"/>
                  </a:lnTo>
                  <a:lnTo>
                    <a:pt x="800" y="271"/>
                  </a:lnTo>
                  <a:lnTo>
                    <a:pt x="804" y="266"/>
                  </a:lnTo>
                  <a:lnTo>
                    <a:pt x="805" y="264"/>
                  </a:lnTo>
                  <a:lnTo>
                    <a:pt x="807" y="262"/>
                  </a:lnTo>
                  <a:lnTo>
                    <a:pt x="807" y="262"/>
                  </a:lnTo>
                  <a:lnTo>
                    <a:pt x="813" y="261"/>
                  </a:lnTo>
                  <a:lnTo>
                    <a:pt x="815" y="264"/>
                  </a:lnTo>
                  <a:lnTo>
                    <a:pt x="818" y="268"/>
                  </a:lnTo>
                  <a:lnTo>
                    <a:pt x="820" y="271"/>
                  </a:lnTo>
                  <a:lnTo>
                    <a:pt x="820" y="271"/>
                  </a:lnTo>
                  <a:lnTo>
                    <a:pt x="825" y="273"/>
                  </a:lnTo>
                  <a:lnTo>
                    <a:pt x="829" y="273"/>
                  </a:lnTo>
                  <a:lnTo>
                    <a:pt x="840" y="271"/>
                  </a:lnTo>
                  <a:lnTo>
                    <a:pt x="840" y="271"/>
                  </a:lnTo>
                  <a:lnTo>
                    <a:pt x="858" y="271"/>
                  </a:lnTo>
                  <a:lnTo>
                    <a:pt x="858" y="271"/>
                  </a:lnTo>
                  <a:lnTo>
                    <a:pt x="863" y="271"/>
                  </a:lnTo>
                  <a:lnTo>
                    <a:pt x="863" y="273"/>
                  </a:lnTo>
                  <a:lnTo>
                    <a:pt x="863" y="275"/>
                  </a:lnTo>
                  <a:lnTo>
                    <a:pt x="863" y="275"/>
                  </a:lnTo>
                  <a:lnTo>
                    <a:pt x="860" y="279"/>
                  </a:lnTo>
                  <a:lnTo>
                    <a:pt x="854" y="280"/>
                  </a:lnTo>
                  <a:lnTo>
                    <a:pt x="843" y="282"/>
                  </a:lnTo>
                  <a:lnTo>
                    <a:pt x="843" y="282"/>
                  </a:lnTo>
                  <a:lnTo>
                    <a:pt x="834" y="284"/>
                  </a:lnTo>
                  <a:lnTo>
                    <a:pt x="824" y="288"/>
                  </a:lnTo>
                  <a:lnTo>
                    <a:pt x="818" y="291"/>
                  </a:lnTo>
                  <a:lnTo>
                    <a:pt x="815" y="295"/>
                  </a:lnTo>
                  <a:lnTo>
                    <a:pt x="815" y="299"/>
                  </a:lnTo>
                  <a:lnTo>
                    <a:pt x="816" y="302"/>
                  </a:lnTo>
                  <a:lnTo>
                    <a:pt x="816" y="302"/>
                  </a:lnTo>
                  <a:lnTo>
                    <a:pt x="822" y="304"/>
                  </a:lnTo>
                  <a:lnTo>
                    <a:pt x="825" y="306"/>
                  </a:lnTo>
                  <a:lnTo>
                    <a:pt x="831" y="304"/>
                  </a:lnTo>
                  <a:lnTo>
                    <a:pt x="836" y="302"/>
                  </a:lnTo>
                  <a:lnTo>
                    <a:pt x="847" y="297"/>
                  </a:lnTo>
                  <a:lnTo>
                    <a:pt x="856" y="291"/>
                  </a:lnTo>
                  <a:lnTo>
                    <a:pt x="856" y="291"/>
                  </a:lnTo>
                  <a:lnTo>
                    <a:pt x="869" y="286"/>
                  </a:lnTo>
                  <a:lnTo>
                    <a:pt x="876" y="284"/>
                  </a:lnTo>
                  <a:lnTo>
                    <a:pt x="883" y="284"/>
                  </a:lnTo>
                  <a:lnTo>
                    <a:pt x="883" y="284"/>
                  </a:lnTo>
                  <a:lnTo>
                    <a:pt x="894" y="284"/>
                  </a:lnTo>
                  <a:lnTo>
                    <a:pt x="905" y="282"/>
                  </a:lnTo>
                  <a:lnTo>
                    <a:pt x="905" y="282"/>
                  </a:lnTo>
                  <a:lnTo>
                    <a:pt x="912" y="280"/>
                  </a:lnTo>
                  <a:lnTo>
                    <a:pt x="923" y="275"/>
                  </a:lnTo>
                  <a:lnTo>
                    <a:pt x="932" y="270"/>
                  </a:lnTo>
                  <a:lnTo>
                    <a:pt x="934" y="264"/>
                  </a:lnTo>
                  <a:lnTo>
                    <a:pt x="936" y="261"/>
                  </a:lnTo>
                  <a:lnTo>
                    <a:pt x="936" y="261"/>
                  </a:lnTo>
                  <a:lnTo>
                    <a:pt x="936" y="255"/>
                  </a:lnTo>
                  <a:lnTo>
                    <a:pt x="934" y="248"/>
                  </a:lnTo>
                  <a:lnTo>
                    <a:pt x="932" y="246"/>
                  </a:lnTo>
                  <a:lnTo>
                    <a:pt x="930" y="246"/>
                  </a:lnTo>
                  <a:lnTo>
                    <a:pt x="927" y="246"/>
                  </a:lnTo>
                  <a:lnTo>
                    <a:pt x="925" y="250"/>
                  </a:lnTo>
                  <a:lnTo>
                    <a:pt x="925" y="250"/>
                  </a:lnTo>
                  <a:lnTo>
                    <a:pt x="921" y="257"/>
                  </a:lnTo>
                  <a:lnTo>
                    <a:pt x="919" y="259"/>
                  </a:lnTo>
                  <a:lnTo>
                    <a:pt x="914" y="259"/>
                  </a:lnTo>
                  <a:lnTo>
                    <a:pt x="914" y="259"/>
                  </a:lnTo>
                  <a:lnTo>
                    <a:pt x="912" y="255"/>
                  </a:lnTo>
                  <a:lnTo>
                    <a:pt x="910" y="250"/>
                  </a:lnTo>
                  <a:lnTo>
                    <a:pt x="909" y="246"/>
                  </a:lnTo>
                  <a:lnTo>
                    <a:pt x="907" y="241"/>
                  </a:lnTo>
                  <a:lnTo>
                    <a:pt x="907" y="241"/>
                  </a:lnTo>
                  <a:lnTo>
                    <a:pt x="900" y="235"/>
                  </a:lnTo>
                  <a:lnTo>
                    <a:pt x="900" y="235"/>
                  </a:lnTo>
                  <a:lnTo>
                    <a:pt x="892" y="226"/>
                  </a:lnTo>
                  <a:lnTo>
                    <a:pt x="892" y="226"/>
                  </a:lnTo>
                  <a:lnTo>
                    <a:pt x="887" y="224"/>
                  </a:lnTo>
                  <a:lnTo>
                    <a:pt x="883" y="223"/>
                  </a:lnTo>
                  <a:lnTo>
                    <a:pt x="883" y="223"/>
                  </a:lnTo>
                  <a:lnTo>
                    <a:pt x="878" y="224"/>
                  </a:lnTo>
                  <a:lnTo>
                    <a:pt x="876" y="226"/>
                  </a:lnTo>
                  <a:lnTo>
                    <a:pt x="874" y="228"/>
                  </a:lnTo>
                  <a:lnTo>
                    <a:pt x="874" y="228"/>
                  </a:lnTo>
                  <a:lnTo>
                    <a:pt x="874" y="233"/>
                  </a:lnTo>
                  <a:lnTo>
                    <a:pt x="876" y="235"/>
                  </a:lnTo>
                  <a:lnTo>
                    <a:pt x="881" y="242"/>
                  </a:lnTo>
                  <a:lnTo>
                    <a:pt x="887" y="248"/>
                  </a:lnTo>
                  <a:lnTo>
                    <a:pt x="889" y="252"/>
                  </a:lnTo>
                  <a:lnTo>
                    <a:pt x="891" y="255"/>
                  </a:lnTo>
                  <a:lnTo>
                    <a:pt x="891" y="255"/>
                  </a:lnTo>
                  <a:lnTo>
                    <a:pt x="889" y="259"/>
                  </a:lnTo>
                  <a:lnTo>
                    <a:pt x="887" y="261"/>
                  </a:lnTo>
                  <a:lnTo>
                    <a:pt x="881" y="264"/>
                  </a:lnTo>
                  <a:lnTo>
                    <a:pt x="874" y="266"/>
                  </a:lnTo>
                  <a:lnTo>
                    <a:pt x="869" y="266"/>
                  </a:lnTo>
                  <a:lnTo>
                    <a:pt x="869" y="266"/>
                  </a:lnTo>
                  <a:lnTo>
                    <a:pt x="862" y="264"/>
                  </a:lnTo>
                  <a:lnTo>
                    <a:pt x="856" y="259"/>
                  </a:lnTo>
                  <a:lnTo>
                    <a:pt x="851" y="255"/>
                  </a:lnTo>
                  <a:lnTo>
                    <a:pt x="843" y="252"/>
                  </a:lnTo>
                  <a:lnTo>
                    <a:pt x="843" y="252"/>
                  </a:lnTo>
                  <a:lnTo>
                    <a:pt x="838" y="252"/>
                  </a:lnTo>
                  <a:lnTo>
                    <a:pt x="833" y="252"/>
                  </a:lnTo>
                  <a:lnTo>
                    <a:pt x="833" y="252"/>
                  </a:lnTo>
                  <a:lnTo>
                    <a:pt x="825" y="248"/>
                  </a:lnTo>
                  <a:lnTo>
                    <a:pt x="820" y="244"/>
                  </a:lnTo>
                  <a:lnTo>
                    <a:pt x="820" y="244"/>
                  </a:lnTo>
                  <a:lnTo>
                    <a:pt x="813" y="242"/>
                  </a:lnTo>
                  <a:lnTo>
                    <a:pt x="807" y="242"/>
                  </a:lnTo>
                  <a:lnTo>
                    <a:pt x="795" y="244"/>
                  </a:lnTo>
                  <a:lnTo>
                    <a:pt x="795" y="244"/>
                  </a:lnTo>
                  <a:lnTo>
                    <a:pt x="787" y="246"/>
                  </a:lnTo>
                  <a:lnTo>
                    <a:pt x="782" y="248"/>
                  </a:lnTo>
                  <a:lnTo>
                    <a:pt x="778" y="252"/>
                  </a:lnTo>
                  <a:lnTo>
                    <a:pt x="776" y="259"/>
                  </a:lnTo>
                  <a:lnTo>
                    <a:pt x="776" y="259"/>
                  </a:lnTo>
                  <a:close/>
                  <a:moveTo>
                    <a:pt x="952" y="166"/>
                  </a:moveTo>
                  <a:lnTo>
                    <a:pt x="952" y="166"/>
                  </a:lnTo>
                  <a:lnTo>
                    <a:pt x="956" y="170"/>
                  </a:lnTo>
                  <a:lnTo>
                    <a:pt x="959" y="176"/>
                  </a:lnTo>
                  <a:lnTo>
                    <a:pt x="959" y="176"/>
                  </a:lnTo>
                  <a:lnTo>
                    <a:pt x="965" y="179"/>
                  </a:lnTo>
                  <a:lnTo>
                    <a:pt x="972" y="179"/>
                  </a:lnTo>
                  <a:lnTo>
                    <a:pt x="985" y="177"/>
                  </a:lnTo>
                  <a:lnTo>
                    <a:pt x="985" y="177"/>
                  </a:lnTo>
                  <a:lnTo>
                    <a:pt x="990" y="177"/>
                  </a:lnTo>
                  <a:lnTo>
                    <a:pt x="996" y="177"/>
                  </a:lnTo>
                  <a:lnTo>
                    <a:pt x="999" y="179"/>
                  </a:lnTo>
                  <a:lnTo>
                    <a:pt x="1005" y="183"/>
                  </a:lnTo>
                  <a:lnTo>
                    <a:pt x="1005" y="183"/>
                  </a:lnTo>
                  <a:lnTo>
                    <a:pt x="1017" y="195"/>
                  </a:lnTo>
                  <a:lnTo>
                    <a:pt x="1024" y="201"/>
                  </a:lnTo>
                  <a:lnTo>
                    <a:pt x="1034" y="203"/>
                  </a:lnTo>
                  <a:lnTo>
                    <a:pt x="1034" y="203"/>
                  </a:lnTo>
                  <a:lnTo>
                    <a:pt x="1037" y="201"/>
                  </a:lnTo>
                  <a:lnTo>
                    <a:pt x="1039" y="197"/>
                  </a:lnTo>
                  <a:lnTo>
                    <a:pt x="1039" y="194"/>
                  </a:lnTo>
                  <a:lnTo>
                    <a:pt x="1037" y="190"/>
                  </a:lnTo>
                  <a:lnTo>
                    <a:pt x="1037" y="190"/>
                  </a:lnTo>
                  <a:lnTo>
                    <a:pt x="1034" y="185"/>
                  </a:lnTo>
                  <a:lnTo>
                    <a:pt x="1028" y="181"/>
                  </a:lnTo>
                  <a:lnTo>
                    <a:pt x="1015" y="176"/>
                  </a:lnTo>
                  <a:lnTo>
                    <a:pt x="1015" y="176"/>
                  </a:lnTo>
                  <a:lnTo>
                    <a:pt x="1008" y="170"/>
                  </a:lnTo>
                  <a:lnTo>
                    <a:pt x="1001" y="165"/>
                  </a:lnTo>
                  <a:lnTo>
                    <a:pt x="1001" y="165"/>
                  </a:lnTo>
                  <a:lnTo>
                    <a:pt x="992" y="161"/>
                  </a:lnTo>
                  <a:lnTo>
                    <a:pt x="976" y="156"/>
                  </a:lnTo>
                  <a:lnTo>
                    <a:pt x="959" y="154"/>
                  </a:lnTo>
                  <a:lnTo>
                    <a:pt x="952" y="154"/>
                  </a:lnTo>
                  <a:lnTo>
                    <a:pt x="947" y="156"/>
                  </a:lnTo>
                  <a:lnTo>
                    <a:pt x="947" y="156"/>
                  </a:lnTo>
                  <a:lnTo>
                    <a:pt x="945" y="157"/>
                  </a:lnTo>
                  <a:lnTo>
                    <a:pt x="945" y="161"/>
                  </a:lnTo>
                  <a:lnTo>
                    <a:pt x="945" y="161"/>
                  </a:lnTo>
                  <a:lnTo>
                    <a:pt x="947" y="165"/>
                  </a:lnTo>
                  <a:lnTo>
                    <a:pt x="952" y="166"/>
                  </a:lnTo>
                  <a:lnTo>
                    <a:pt x="952" y="166"/>
                  </a:lnTo>
                  <a:close/>
                  <a:moveTo>
                    <a:pt x="918" y="346"/>
                  </a:moveTo>
                  <a:lnTo>
                    <a:pt x="918" y="346"/>
                  </a:lnTo>
                  <a:lnTo>
                    <a:pt x="923" y="353"/>
                  </a:lnTo>
                  <a:lnTo>
                    <a:pt x="930" y="358"/>
                  </a:lnTo>
                  <a:lnTo>
                    <a:pt x="930" y="358"/>
                  </a:lnTo>
                  <a:lnTo>
                    <a:pt x="936" y="360"/>
                  </a:lnTo>
                  <a:lnTo>
                    <a:pt x="938" y="362"/>
                  </a:lnTo>
                  <a:lnTo>
                    <a:pt x="938" y="366"/>
                  </a:lnTo>
                  <a:lnTo>
                    <a:pt x="938" y="366"/>
                  </a:lnTo>
                  <a:lnTo>
                    <a:pt x="932" y="367"/>
                  </a:lnTo>
                  <a:lnTo>
                    <a:pt x="929" y="366"/>
                  </a:lnTo>
                  <a:lnTo>
                    <a:pt x="923" y="366"/>
                  </a:lnTo>
                  <a:lnTo>
                    <a:pt x="919" y="367"/>
                  </a:lnTo>
                  <a:lnTo>
                    <a:pt x="919" y="367"/>
                  </a:lnTo>
                  <a:lnTo>
                    <a:pt x="918" y="369"/>
                  </a:lnTo>
                  <a:lnTo>
                    <a:pt x="914" y="375"/>
                  </a:lnTo>
                  <a:lnTo>
                    <a:pt x="910" y="378"/>
                  </a:lnTo>
                  <a:lnTo>
                    <a:pt x="907" y="378"/>
                  </a:lnTo>
                  <a:lnTo>
                    <a:pt x="907" y="378"/>
                  </a:lnTo>
                  <a:lnTo>
                    <a:pt x="905" y="376"/>
                  </a:lnTo>
                  <a:lnTo>
                    <a:pt x="903" y="371"/>
                  </a:lnTo>
                  <a:lnTo>
                    <a:pt x="903" y="367"/>
                  </a:lnTo>
                  <a:lnTo>
                    <a:pt x="903" y="364"/>
                  </a:lnTo>
                  <a:lnTo>
                    <a:pt x="903" y="364"/>
                  </a:lnTo>
                  <a:lnTo>
                    <a:pt x="909" y="360"/>
                  </a:lnTo>
                  <a:lnTo>
                    <a:pt x="910" y="356"/>
                  </a:lnTo>
                  <a:lnTo>
                    <a:pt x="912" y="355"/>
                  </a:lnTo>
                  <a:lnTo>
                    <a:pt x="912" y="355"/>
                  </a:lnTo>
                  <a:lnTo>
                    <a:pt x="910" y="351"/>
                  </a:lnTo>
                  <a:lnTo>
                    <a:pt x="909" y="349"/>
                  </a:lnTo>
                  <a:lnTo>
                    <a:pt x="905" y="344"/>
                  </a:lnTo>
                  <a:lnTo>
                    <a:pt x="905" y="344"/>
                  </a:lnTo>
                  <a:lnTo>
                    <a:pt x="900" y="342"/>
                  </a:lnTo>
                  <a:lnTo>
                    <a:pt x="894" y="344"/>
                  </a:lnTo>
                  <a:lnTo>
                    <a:pt x="883" y="349"/>
                  </a:lnTo>
                  <a:lnTo>
                    <a:pt x="878" y="353"/>
                  </a:lnTo>
                  <a:lnTo>
                    <a:pt x="874" y="353"/>
                  </a:lnTo>
                  <a:lnTo>
                    <a:pt x="869" y="351"/>
                  </a:lnTo>
                  <a:lnTo>
                    <a:pt x="865" y="344"/>
                  </a:lnTo>
                  <a:lnTo>
                    <a:pt x="865" y="344"/>
                  </a:lnTo>
                  <a:lnTo>
                    <a:pt x="865" y="340"/>
                  </a:lnTo>
                  <a:lnTo>
                    <a:pt x="863" y="338"/>
                  </a:lnTo>
                  <a:lnTo>
                    <a:pt x="863" y="338"/>
                  </a:lnTo>
                  <a:lnTo>
                    <a:pt x="858" y="335"/>
                  </a:lnTo>
                  <a:lnTo>
                    <a:pt x="853" y="335"/>
                  </a:lnTo>
                  <a:lnTo>
                    <a:pt x="853" y="335"/>
                  </a:lnTo>
                  <a:lnTo>
                    <a:pt x="849" y="335"/>
                  </a:lnTo>
                  <a:lnTo>
                    <a:pt x="847" y="337"/>
                  </a:lnTo>
                  <a:lnTo>
                    <a:pt x="845" y="342"/>
                  </a:lnTo>
                  <a:lnTo>
                    <a:pt x="845" y="349"/>
                  </a:lnTo>
                  <a:lnTo>
                    <a:pt x="845" y="353"/>
                  </a:lnTo>
                  <a:lnTo>
                    <a:pt x="842" y="355"/>
                  </a:lnTo>
                  <a:lnTo>
                    <a:pt x="842" y="355"/>
                  </a:lnTo>
                  <a:lnTo>
                    <a:pt x="836" y="356"/>
                  </a:lnTo>
                  <a:lnTo>
                    <a:pt x="831" y="356"/>
                  </a:lnTo>
                  <a:lnTo>
                    <a:pt x="825" y="353"/>
                  </a:lnTo>
                  <a:lnTo>
                    <a:pt x="822" y="347"/>
                  </a:lnTo>
                  <a:lnTo>
                    <a:pt x="822" y="347"/>
                  </a:lnTo>
                  <a:lnTo>
                    <a:pt x="818" y="338"/>
                  </a:lnTo>
                  <a:lnTo>
                    <a:pt x="816" y="335"/>
                  </a:lnTo>
                  <a:lnTo>
                    <a:pt x="811" y="333"/>
                  </a:lnTo>
                  <a:lnTo>
                    <a:pt x="811" y="333"/>
                  </a:lnTo>
                  <a:lnTo>
                    <a:pt x="805" y="335"/>
                  </a:lnTo>
                  <a:lnTo>
                    <a:pt x="805" y="335"/>
                  </a:lnTo>
                  <a:lnTo>
                    <a:pt x="796" y="338"/>
                  </a:lnTo>
                  <a:lnTo>
                    <a:pt x="793" y="342"/>
                  </a:lnTo>
                  <a:lnTo>
                    <a:pt x="787" y="344"/>
                  </a:lnTo>
                  <a:lnTo>
                    <a:pt x="787" y="344"/>
                  </a:lnTo>
                  <a:lnTo>
                    <a:pt x="773" y="347"/>
                  </a:lnTo>
                  <a:lnTo>
                    <a:pt x="767" y="351"/>
                  </a:lnTo>
                  <a:lnTo>
                    <a:pt x="762" y="355"/>
                  </a:lnTo>
                  <a:lnTo>
                    <a:pt x="762" y="355"/>
                  </a:lnTo>
                  <a:lnTo>
                    <a:pt x="758" y="360"/>
                  </a:lnTo>
                  <a:lnTo>
                    <a:pt x="755" y="364"/>
                  </a:lnTo>
                  <a:lnTo>
                    <a:pt x="755" y="364"/>
                  </a:lnTo>
                  <a:lnTo>
                    <a:pt x="749" y="367"/>
                  </a:lnTo>
                  <a:lnTo>
                    <a:pt x="748" y="371"/>
                  </a:lnTo>
                  <a:lnTo>
                    <a:pt x="746" y="375"/>
                  </a:lnTo>
                  <a:lnTo>
                    <a:pt x="746" y="375"/>
                  </a:lnTo>
                  <a:lnTo>
                    <a:pt x="748" y="378"/>
                  </a:lnTo>
                  <a:lnTo>
                    <a:pt x="749" y="380"/>
                  </a:lnTo>
                  <a:lnTo>
                    <a:pt x="753" y="384"/>
                  </a:lnTo>
                  <a:lnTo>
                    <a:pt x="760" y="384"/>
                  </a:lnTo>
                  <a:lnTo>
                    <a:pt x="766" y="385"/>
                  </a:lnTo>
                  <a:lnTo>
                    <a:pt x="766" y="385"/>
                  </a:lnTo>
                  <a:lnTo>
                    <a:pt x="782" y="382"/>
                  </a:lnTo>
                  <a:lnTo>
                    <a:pt x="782" y="382"/>
                  </a:lnTo>
                  <a:lnTo>
                    <a:pt x="795" y="382"/>
                  </a:lnTo>
                  <a:lnTo>
                    <a:pt x="807" y="384"/>
                  </a:lnTo>
                  <a:lnTo>
                    <a:pt x="807" y="384"/>
                  </a:lnTo>
                  <a:lnTo>
                    <a:pt x="807" y="387"/>
                  </a:lnTo>
                  <a:lnTo>
                    <a:pt x="807" y="389"/>
                  </a:lnTo>
                  <a:lnTo>
                    <a:pt x="802" y="393"/>
                  </a:lnTo>
                  <a:lnTo>
                    <a:pt x="795" y="394"/>
                  </a:lnTo>
                  <a:lnTo>
                    <a:pt x="786" y="394"/>
                  </a:lnTo>
                  <a:lnTo>
                    <a:pt x="776" y="396"/>
                  </a:lnTo>
                  <a:lnTo>
                    <a:pt x="769" y="398"/>
                  </a:lnTo>
                  <a:lnTo>
                    <a:pt x="764" y="400"/>
                  </a:lnTo>
                  <a:lnTo>
                    <a:pt x="762" y="402"/>
                  </a:lnTo>
                  <a:lnTo>
                    <a:pt x="762" y="405"/>
                  </a:lnTo>
                  <a:lnTo>
                    <a:pt x="762" y="405"/>
                  </a:lnTo>
                  <a:lnTo>
                    <a:pt x="764" y="409"/>
                  </a:lnTo>
                  <a:lnTo>
                    <a:pt x="769" y="411"/>
                  </a:lnTo>
                  <a:lnTo>
                    <a:pt x="775" y="411"/>
                  </a:lnTo>
                  <a:lnTo>
                    <a:pt x="784" y="411"/>
                  </a:lnTo>
                  <a:lnTo>
                    <a:pt x="798" y="407"/>
                  </a:lnTo>
                  <a:lnTo>
                    <a:pt x="809" y="405"/>
                  </a:lnTo>
                  <a:lnTo>
                    <a:pt x="809" y="405"/>
                  </a:lnTo>
                  <a:lnTo>
                    <a:pt x="818" y="402"/>
                  </a:lnTo>
                  <a:lnTo>
                    <a:pt x="829" y="400"/>
                  </a:lnTo>
                  <a:lnTo>
                    <a:pt x="834" y="400"/>
                  </a:lnTo>
                  <a:lnTo>
                    <a:pt x="840" y="402"/>
                  </a:lnTo>
                  <a:lnTo>
                    <a:pt x="845" y="404"/>
                  </a:lnTo>
                  <a:lnTo>
                    <a:pt x="849" y="407"/>
                  </a:lnTo>
                  <a:lnTo>
                    <a:pt x="849" y="407"/>
                  </a:lnTo>
                  <a:lnTo>
                    <a:pt x="851" y="411"/>
                  </a:lnTo>
                  <a:lnTo>
                    <a:pt x="851" y="414"/>
                  </a:lnTo>
                  <a:lnTo>
                    <a:pt x="851" y="416"/>
                  </a:lnTo>
                  <a:lnTo>
                    <a:pt x="849" y="418"/>
                  </a:lnTo>
                  <a:lnTo>
                    <a:pt x="842" y="420"/>
                  </a:lnTo>
                  <a:lnTo>
                    <a:pt x="834" y="420"/>
                  </a:lnTo>
                  <a:lnTo>
                    <a:pt x="834" y="420"/>
                  </a:lnTo>
                  <a:lnTo>
                    <a:pt x="820" y="420"/>
                  </a:lnTo>
                  <a:lnTo>
                    <a:pt x="798" y="422"/>
                  </a:lnTo>
                  <a:lnTo>
                    <a:pt x="787" y="423"/>
                  </a:lnTo>
                  <a:lnTo>
                    <a:pt x="780" y="427"/>
                  </a:lnTo>
                  <a:lnTo>
                    <a:pt x="778" y="429"/>
                  </a:lnTo>
                  <a:lnTo>
                    <a:pt x="778" y="432"/>
                  </a:lnTo>
                  <a:lnTo>
                    <a:pt x="778" y="436"/>
                  </a:lnTo>
                  <a:lnTo>
                    <a:pt x="780" y="442"/>
                  </a:lnTo>
                  <a:lnTo>
                    <a:pt x="780" y="442"/>
                  </a:lnTo>
                  <a:lnTo>
                    <a:pt x="782" y="445"/>
                  </a:lnTo>
                  <a:lnTo>
                    <a:pt x="786" y="449"/>
                  </a:lnTo>
                  <a:lnTo>
                    <a:pt x="795" y="452"/>
                  </a:lnTo>
                  <a:lnTo>
                    <a:pt x="795" y="452"/>
                  </a:lnTo>
                  <a:lnTo>
                    <a:pt x="809" y="460"/>
                  </a:lnTo>
                  <a:lnTo>
                    <a:pt x="824" y="465"/>
                  </a:lnTo>
                  <a:lnTo>
                    <a:pt x="824" y="465"/>
                  </a:lnTo>
                  <a:lnTo>
                    <a:pt x="834" y="465"/>
                  </a:lnTo>
                  <a:lnTo>
                    <a:pt x="843" y="465"/>
                  </a:lnTo>
                  <a:lnTo>
                    <a:pt x="863" y="461"/>
                  </a:lnTo>
                  <a:lnTo>
                    <a:pt x="863" y="461"/>
                  </a:lnTo>
                  <a:lnTo>
                    <a:pt x="872" y="460"/>
                  </a:lnTo>
                  <a:lnTo>
                    <a:pt x="880" y="456"/>
                  </a:lnTo>
                  <a:lnTo>
                    <a:pt x="880" y="456"/>
                  </a:lnTo>
                  <a:lnTo>
                    <a:pt x="891" y="451"/>
                  </a:lnTo>
                  <a:lnTo>
                    <a:pt x="901" y="447"/>
                  </a:lnTo>
                  <a:lnTo>
                    <a:pt x="901" y="447"/>
                  </a:lnTo>
                  <a:lnTo>
                    <a:pt x="914" y="445"/>
                  </a:lnTo>
                  <a:lnTo>
                    <a:pt x="927" y="443"/>
                  </a:lnTo>
                  <a:lnTo>
                    <a:pt x="927" y="443"/>
                  </a:lnTo>
                  <a:lnTo>
                    <a:pt x="930" y="443"/>
                  </a:lnTo>
                  <a:lnTo>
                    <a:pt x="932" y="440"/>
                  </a:lnTo>
                  <a:lnTo>
                    <a:pt x="936" y="438"/>
                  </a:lnTo>
                  <a:lnTo>
                    <a:pt x="939" y="438"/>
                  </a:lnTo>
                  <a:lnTo>
                    <a:pt x="939" y="438"/>
                  </a:lnTo>
                  <a:lnTo>
                    <a:pt x="945" y="440"/>
                  </a:lnTo>
                  <a:lnTo>
                    <a:pt x="948" y="443"/>
                  </a:lnTo>
                  <a:lnTo>
                    <a:pt x="956" y="452"/>
                  </a:lnTo>
                  <a:lnTo>
                    <a:pt x="956" y="452"/>
                  </a:lnTo>
                  <a:lnTo>
                    <a:pt x="963" y="458"/>
                  </a:lnTo>
                  <a:lnTo>
                    <a:pt x="972" y="461"/>
                  </a:lnTo>
                  <a:lnTo>
                    <a:pt x="979" y="463"/>
                  </a:lnTo>
                  <a:lnTo>
                    <a:pt x="988" y="463"/>
                  </a:lnTo>
                  <a:lnTo>
                    <a:pt x="988" y="463"/>
                  </a:lnTo>
                  <a:lnTo>
                    <a:pt x="994" y="461"/>
                  </a:lnTo>
                  <a:lnTo>
                    <a:pt x="997" y="460"/>
                  </a:lnTo>
                  <a:lnTo>
                    <a:pt x="999" y="456"/>
                  </a:lnTo>
                  <a:lnTo>
                    <a:pt x="996" y="452"/>
                  </a:lnTo>
                  <a:lnTo>
                    <a:pt x="996" y="452"/>
                  </a:lnTo>
                  <a:lnTo>
                    <a:pt x="986" y="447"/>
                  </a:lnTo>
                  <a:lnTo>
                    <a:pt x="983" y="443"/>
                  </a:lnTo>
                  <a:lnTo>
                    <a:pt x="983" y="442"/>
                  </a:lnTo>
                  <a:lnTo>
                    <a:pt x="985" y="440"/>
                  </a:lnTo>
                  <a:lnTo>
                    <a:pt x="985" y="440"/>
                  </a:lnTo>
                  <a:lnTo>
                    <a:pt x="988" y="438"/>
                  </a:lnTo>
                  <a:lnTo>
                    <a:pt x="994" y="438"/>
                  </a:lnTo>
                  <a:lnTo>
                    <a:pt x="1006" y="438"/>
                  </a:lnTo>
                  <a:lnTo>
                    <a:pt x="1012" y="438"/>
                  </a:lnTo>
                  <a:lnTo>
                    <a:pt x="1015" y="436"/>
                  </a:lnTo>
                  <a:lnTo>
                    <a:pt x="1017" y="432"/>
                  </a:lnTo>
                  <a:lnTo>
                    <a:pt x="1015" y="427"/>
                  </a:lnTo>
                  <a:lnTo>
                    <a:pt x="1015" y="427"/>
                  </a:lnTo>
                  <a:lnTo>
                    <a:pt x="1010" y="422"/>
                  </a:lnTo>
                  <a:lnTo>
                    <a:pt x="1003" y="418"/>
                  </a:lnTo>
                  <a:lnTo>
                    <a:pt x="990" y="414"/>
                  </a:lnTo>
                  <a:lnTo>
                    <a:pt x="990" y="414"/>
                  </a:lnTo>
                  <a:lnTo>
                    <a:pt x="974" y="407"/>
                  </a:lnTo>
                  <a:lnTo>
                    <a:pt x="968" y="402"/>
                  </a:lnTo>
                  <a:lnTo>
                    <a:pt x="961" y="396"/>
                  </a:lnTo>
                  <a:lnTo>
                    <a:pt x="961" y="396"/>
                  </a:lnTo>
                  <a:lnTo>
                    <a:pt x="957" y="391"/>
                  </a:lnTo>
                  <a:lnTo>
                    <a:pt x="956" y="384"/>
                  </a:lnTo>
                  <a:lnTo>
                    <a:pt x="956" y="384"/>
                  </a:lnTo>
                  <a:lnTo>
                    <a:pt x="954" y="376"/>
                  </a:lnTo>
                  <a:lnTo>
                    <a:pt x="954" y="373"/>
                  </a:lnTo>
                  <a:lnTo>
                    <a:pt x="952" y="369"/>
                  </a:lnTo>
                  <a:lnTo>
                    <a:pt x="952" y="369"/>
                  </a:lnTo>
                  <a:lnTo>
                    <a:pt x="947" y="367"/>
                  </a:lnTo>
                  <a:lnTo>
                    <a:pt x="945" y="366"/>
                  </a:lnTo>
                  <a:lnTo>
                    <a:pt x="943" y="362"/>
                  </a:lnTo>
                  <a:lnTo>
                    <a:pt x="943" y="362"/>
                  </a:lnTo>
                  <a:lnTo>
                    <a:pt x="943" y="358"/>
                  </a:lnTo>
                  <a:lnTo>
                    <a:pt x="945" y="356"/>
                  </a:lnTo>
                  <a:lnTo>
                    <a:pt x="945" y="353"/>
                  </a:lnTo>
                  <a:lnTo>
                    <a:pt x="945" y="349"/>
                  </a:lnTo>
                  <a:lnTo>
                    <a:pt x="945" y="349"/>
                  </a:lnTo>
                  <a:lnTo>
                    <a:pt x="939" y="340"/>
                  </a:lnTo>
                  <a:lnTo>
                    <a:pt x="932" y="335"/>
                  </a:lnTo>
                  <a:lnTo>
                    <a:pt x="932" y="335"/>
                  </a:lnTo>
                  <a:lnTo>
                    <a:pt x="927" y="333"/>
                  </a:lnTo>
                  <a:lnTo>
                    <a:pt x="921" y="337"/>
                  </a:lnTo>
                  <a:lnTo>
                    <a:pt x="918" y="340"/>
                  </a:lnTo>
                  <a:lnTo>
                    <a:pt x="918" y="344"/>
                  </a:lnTo>
                  <a:lnTo>
                    <a:pt x="918" y="346"/>
                  </a:lnTo>
                  <a:lnTo>
                    <a:pt x="918" y="346"/>
                  </a:lnTo>
                  <a:close/>
                  <a:moveTo>
                    <a:pt x="858" y="223"/>
                  </a:moveTo>
                  <a:lnTo>
                    <a:pt x="858" y="223"/>
                  </a:lnTo>
                  <a:lnTo>
                    <a:pt x="865" y="221"/>
                  </a:lnTo>
                  <a:lnTo>
                    <a:pt x="869" y="219"/>
                  </a:lnTo>
                  <a:lnTo>
                    <a:pt x="871" y="217"/>
                  </a:lnTo>
                  <a:lnTo>
                    <a:pt x="871" y="217"/>
                  </a:lnTo>
                  <a:lnTo>
                    <a:pt x="872" y="212"/>
                  </a:lnTo>
                  <a:lnTo>
                    <a:pt x="874" y="208"/>
                  </a:lnTo>
                  <a:lnTo>
                    <a:pt x="874" y="203"/>
                  </a:lnTo>
                  <a:lnTo>
                    <a:pt x="876" y="199"/>
                  </a:lnTo>
                  <a:lnTo>
                    <a:pt x="876" y="199"/>
                  </a:lnTo>
                  <a:lnTo>
                    <a:pt x="880" y="195"/>
                  </a:lnTo>
                  <a:lnTo>
                    <a:pt x="881" y="194"/>
                  </a:lnTo>
                  <a:lnTo>
                    <a:pt x="883" y="192"/>
                  </a:lnTo>
                  <a:lnTo>
                    <a:pt x="883" y="192"/>
                  </a:lnTo>
                  <a:lnTo>
                    <a:pt x="881" y="190"/>
                  </a:lnTo>
                  <a:lnTo>
                    <a:pt x="878" y="186"/>
                  </a:lnTo>
                  <a:lnTo>
                    <a:pt x="869" y="185"/>
                  </a:lnTo>
                  <a:lnTo>
                    <a:pt x="869" y="185"/>
                  </a:lnTo>
                  <a:lnTo>
                    <a:pt x="863" y="186"/>
                  </a:lnTo>
                  <a:lnTo>
                    <a:pt x="858" y="190"/>
                  </a:lnTo>
                  <a:lnTo>
                    <a:pt x="858" y="190"/>
                  </a:lnTo>
                  <a:lnTo>
                    <a:pt x="851" y="195"/>
                  </a:lnTo>
                  <a:lnTo>
                    <a:pt x="843" y="199"/>
                  </a:lnTo>
                  <a:lnTo>
                    <a:pt x="843" y="199"/>
                  </a:lnTo>
                  <a:lnTo>
                    <a:pt x="838" y="201"/>
                  </a:lnTo>
                  <a:lnTo>
                    <a:pt x="834" y="201"/>
                  </a:lnTo>
                  <a:lnTo>
                    <a:pt x="833" y="203"/>
                  </a:lnTo>
                  <a:lnTo>
                    <a:pt x="833" y="203"/>
                  </a:lnTo>
                  <a:lnTo>
                    <a:pt x="831" y="208"/>
                  </a:lnTo>
                  <a:lnTo>
                    <a:pt x="831" y="212"/>
                  </a:lnTo>
                  <a:lnTo>
                    <a:pt x="833" y="215"/>
                  </a:lnTo>
                  <a:lnTo>
                    <a:pt x="838" y="219"/>
                  </a:lnTo>
                  <a:lnTo>
                    <a:pt x="849" y="221"/>
                  </a:lnTo>
                  <a:lnTo>
                    <a:pt x="858" y="223"/>
                  </a:lnTo>
                  <a:lnTo>
                    <a:pt x="858" y="223"/>
                  </a:lnTo>
                  <a:close/>
                  <a:moveTo>
                    <a:pt x="872" y="181"/>
                  </a:moveTo>
                  <a:lnTo>
                    <a:pt x="872" y="181"/>
                  </a:lnTo>
                  <a:lnTo>
                    <a:pt x="876" y="183"/>
                  </a:lnTo>
                  <a:lnTo>
                    <a:pt x="880" y="183"/>
                  </a:lnTo>
                  <a:lnTo>
                    <a:pt x="883" y="183"/>
                  </a:lnTo>
                  <a:lnTo>
                    <a:pt x="883" y="183"/>
                  </a:lnTo>
                  <a:lnTo>
                    <a:pt x="889" y="181"/>
                  </a:lnTo>
                  <a:lnTo>
                    <a:pt x="892" y="176"/>
                  </a:lnTo>
                  <a:lnTo>
                    <a:pt x="891" y="170"/>
                  </a:lnTo>
                  <a:lnTo>
                    <a:pt x="887" y="166"/>
                  </a:lnTo>
                  <a:lnTo>
                    <a:pt x="887" y="166"/>
                  </a:lnTo>
                  <a:lnTo>
                    <a:pt x="883" y="165"/>
                  </a:lnTo>
                  <a:lnTo>
                    <a:pt x="880" y="165"/>
                  </a:lnTo>
                  <a:lnTo>
                    <a:pt x="880" y="165"/>
                  </a:lnTo>
                  <a:lnTo>
                    <a:pt x="872" y="168"/>
                  </a:lnTo>
                  <a:lnTo>
                    <a:pt x="867" y="174"/>
                  </a:lnTo>
                  <a:lnTo>
                    <a:pt x="865" y="176"/>
                  </a:lnTo>
                  <a:lnTo>
                    <a:pt x="867" y="177"/>
                  </a:lnTo>
                  <a:lnTo>
                    <a:pt x="869" y="179"/>
                  </a:lnTo>
                  <a:lnTo>
                    <a:pt x="872" y="181"/>
                  </a:lnTo>
                  <a:lnTo>
                    <a:pt x="872" y="181"/>
                  </a:lnTo>
                  <a:close/>
                  <a:moveTo>
                    <a:pt x="1624" y="532"/>
                  </a:moveTo>
                  <a:lnTo>
                    <a:pt x="1624" y="532"/>
                  </a:lnTo>
                  <a:lnTo>
                    <a:pt x="1624" y="527"/>
                  </a:lnTo>
                  <a:lnTo>
                    <a:pt x="1624" y="521"/>
                  </a:lnTo>
                  <a:lnTo>
                    <a:pt x="1624" y="517"/>
                  </a:lnTo>
                  <a:lnTo>
                    <a:pt x="1620" y="514"/>
                  </a:lnTo>
                  <a:lnTo>
                    <a:pt x="1618" y="510"/>
                  </a:lnTo>
                  <a:lnTo>
                    <a:pt x="1613" y="508"/>
                  </a:lnTo>
                  <a:lnTo>
                    <a:pt x="1604" y="507"/>
                  </a:lnTo>
                  <a:lnTo>
                    <a:pt x="1604" y="507"/>
                  </a:lnTo>
                  <a:lnTo>
                    <a:pt x="1584" y="507"/>
                  </a:lnTo>
                  <a:lnTo>
                    <a:pt x="1575" y="505"/>
                  </a:lnTo>
                  <a:lnTo>
                    <a:pt x="1566" y="501"/>
                  </a:lnTo>
                  <a:lnTo>
                    <a:pt x="1566" y="501"/>
                  </a:lnTo>
                  <a:lnTo>
                    <a:pt x="1548" y="492"/>
                  </a:lnTo>
                  <a:lnTo>
                    <a:pt x="1539" y="489"/>
                  </a:lnTo>
                  <a:lnTo>
                    <a:pt x="1531" y="483"/>
                  </a:lnTo>
                  <a:lnTo>
                    <a:pt x="1531" y="483"/>
                  </a:lnTo>
                  <a:lnTo>
                    <a:pt x="1528" y="478"/>
                  </a:lnTo>
                  <a:lnTo>
                    <a:pt x="1524" y="472"/>
                  </a:lnTo>
                  <a:lnTo>
                    <a:pt x="1519" y="460"/>
                  </a:lnTo>
                  <a:lnTo>
                    <a:pt x="1513" y="447"/>
                  </a:lnTo>
                  <a:lnTo>
                    <a:pt x="1510" y="434"/>
                  </a:lnTo>
                  <a:lnTo>
                    <a:pt x="1510" y="434"/>
                  </a:lnTo>
                  <a:lnTo>
                    <a:pt x="1499" y="418"/>
                  </a:lnTo>
                  <a:lnTo>
                    <a:pt x="1493" y="411"/>
                  </a:lnTo>
                  <a:lnTo>
                    <a:pt x="1486" y="405"/>
                  </a:lnTo>
                  <a:lnTo>
                    <a:pt x="1486" y="405"/>
                  </a:lnTo>
                  <a:lnTo>
                    <a:pt x="1477" y="400"/>
                  </a:lnTo>
                  <a:lnTo>
                    <a:pt x="1466" y="396"/>
                  </a:lnTo>
                  <a:lnTo>
                    <a:pt x="1466" y="396"/>
                  </a:lnTo>
                  <a:lnTo>
                    <a:pt x="1455" y="393"/>
                  </a:lnTo>
                  <a:lnTo>
                    <a:pt x="1455" y="393"/>
                  </a:lnTo>
                  <a:lnTo>
                    <a:pt x="1450" y="391"/>
                  </a:lnTo>
                  <a:lnTo>
                    <a:pt x="1450" y="391"/>
                  </a:lnTo>
                  <a:lnTo>
                    <a:pt x="1450" y="387"/>
                  </a:lnTo>
                  <a:lnTo>
                    <a:pt x="1448" y="387"/>
                  </a:lnTo>
                  <a:lnTo>
                    <a:pt x="1450" y="389"/>
                  </a:lnTo>
                  <a:lnTo>
                    <a:pt x="1450" y="389"/>
                  </a:lnTo>
                  <a:lnTo>
                    <a:pt x="1444" y="385"/>
                  </a:lnTo>
                  <a:lnTo>
                    <a:pt x="1441" y="380"/>
                  </a:lnTo>
                  <a:lnTo>
                    <a:pt x="1432" y="369"/>
                  </a:lnTo>
                  <a:lnTo>
                    <a:pt x="1432" y="369"/>
                  </a:lnTo>
                  <a:lnTo>
                    <a:pt x="1426" y="364"/>
                  </a:lnTo>
                  <a:lnTo>
                    <a:pt x="1419" y="362"/>
                  </a:lnTo>
                  <a:lnTo>
                    <a:pt x="1403" y="358"/>
                  </a:lnTo>
                  <a:lnTo>
                    <a:pt x="1403" y="358"/>
                  </a:lnTo>
                  <a:lnTo>
                    <a:pt x="1390" y="356"/>
                  </a:lnTo>
                  <a:lnTo>
                    <a:pt x="1374" y="353"/>
                  </a:lnTo>
                  <a:lnTo>
                    <a:pt x="1367" y="351"/>
                  </a:lnTo>
                  <a:lnTo>
                    <a:pt x="1361" y="346"/>
                  </a:lnTo>
                  <a:lnTo>
                    <a:pt x="1359" y="340"/>
                  </a:lnTo>
                  <a:lnTo>
                    <a:pt x="1363" y="333"/>
                  </a:lnTo>
                  <a:lnTo>
                    <a:pt x="1363" y="333"/>
                  </a:lnTo>
                  <a:lnTo>
                    <a:pt x="1368" y="328"/>
                  </a:lnTo>
                  <a:lnTo>
                    <a:pt x="1370" y="324"/>
                  </a:lnTo>
                  <a:lnTo>
                    <a:pt x="1372" y="320"/>
                  </a:lnTo>
                  <a:lnTo>
                    <a:pt x="1372" y="320"/>
                  </a:lnTo>
                  <a:lnTo>
                    <a:pt x="1370" y="317"/>
                  </a:lnTo>
                  <a:lnTo>
                    <a:pt x="1368" y="315"/>
                  </a:lnTo>
                  <a:lnTo>
                    <a:pt x="1361" y="313"/>
                  </a:lnTo>
                  <a:lnTo>
                    <a:pt x="1354" y="313"/>
                  </a:lnTo>
                  <a:lnTo>
                    <a:pt x="1348" y="315"/>
                  </a:lnTo>
                  <a:lnTo>
                    <a:pt x="1348" y="315"/>
                  </a:lnTo>
                  <a:lnTo>
                    <a:pt x="1338" y="318"/>
                  </a:lnTo>
                  <a:lnTo>
                    <a:pt x="1325" y="320"/>
                  </a:lnTo>
                  <a:lnTo>
                    <a:pt x="1325" y="320"/>
                  </a:lnTo>
                  <a:lnTo>
                    <a:pt x="1316" y="320"/>
                  </a:lnTo>
                  <a:lnTo>
                    <a:pt x="1305" y="320"/>
                  </a:lnTo>
                  <a:lnTo>
                    <a:pt x="1305" y="320"/>
                  </a:lnTo>
                  <a:lnTo>
                    <a:pt x="1294" y="320"/>
                  </a:lnTo>
                  <a:lnTo>
                    <a:pt x="1281" y="322"/>
                  </a:lnTo>
                  <a:lnTo>
                    <a:pt x="1271" y="328"/>
                  </a:lnTo>
                  <a:lnTo>
                    <a:pt x="1265" y="329"/>
                  </a:lnTo>
                  <a:lnTo>
                    <a:pt x="1263" y="335"/>
                  </a:lnTo>
                  <a:lnTo>
                    <a:pt x="1263" y="335"/>
                  </a:lnTo>
                  <a:lnTo>
                    <a:pt x="1262" y="340"/>
                  </a:lnTo>
                  <a:lnTo>
                    <a:pt x="1263" y="347"/>
                  </a:lnTo>
                  <a:lnTo>
                    <a:pt x="1267" y="362"/>
                  </a:lnTo>
                  <a:lnTo>
                    <a:pt x="1267" y="362"/>
                  </a:lnTo>
                  <a:lnTo>
                    <a:pt x="1271" y="375"/>
                  </a:lnTo>
                  <a:lnTo>
                    <a:pt x="1271" y="382"/>
                  </a:lnTo>
                  <a:lnTo>
                    <a:pt x="1271" y="384"/>
                  </a:lnTo>
                  <a:lnTo>
                    <a:pt x="1269" y="385"/>
                  </a:lnTo>
                  <a:lnTo>
                    <a:pt x="1269" y="385"/>
                  </a:lnTo>
                  <a:lnTo>
                    <a:pt x="1263" y="387"/>
                  </a:lnTo>
                  <a:lnTo>
                    <a:pt x="1258" y="385"/>
                  </a:lnTo>
                  <a:lnTo>
                    <a:pt x="1253" y="384"/>
                  </a:lnTo>
                  <a:lnTo>
                    <a:pt x="1249" y="380"/>
                  </a:lnTo>
                  <a:lnTo>
                    <a:pt x="1249" y="380"/>
                  </a:lnTo>
                  <a:lnTo>
                    <a:pt x="1247" y="375"/>
                  </a:lnTo>
                  <a:lnTo>
                    <a:pt x="1245" y="367"/>
                  </a:lnTo>
                  <a:lnTo>
                    <a:pt x="1245" y="355"/>
                  </a:lnTo>
                  <a:lnTo>
                    <a:pt x="1245" y="355"/>
                  </a:lnTo>
                  <a:lnTo>
                    <a:pt x="1247" y="337"/>
                  </a:lnTo>
                  <a:lnTo>
                    <a:pt x="1247" y="326"/>
                  </a:lnTo>
                  <a:lnTo>
                    <a:pt x="1243" y="322"/>
                  </a:lnTo>
                  <a:lnTo>
                    <a:pt x="1242" y="318"/>
                  </a:lnTo>
                  <a:lnTo>
                    <a:pt x="1242" y="318"/>
                  </a:lnTo>
                  <a:lnTo>
                    <a:pt x="1236" y="317"/>
                  </a:lnTo>
                  <a:lnTo>
                    <a:pt x="1233" y="317"/>
                  </a:lnTo>
                  <a:lnTo>
                    <a:pt x="1227" y="317"/>
                  </a:lnTo>
                  <a:lnTo>
                    <a:pt x="1224" y="318"/>
                  </a:lnTo>
                  <a:lnTo>
                    <a:pt x="1218" y="326"/>
                  </a:lnTo>
                  <a:lnTo>
                    <a:pt x="1213" y="333"/>
                  </a:lnTo>
                  <a:lnTo>
                    <a:pt x="1213" y="333"/>
                  </a:lnTo>
                  <a:lnTo>
                    <a:pt x="1205" y="344"/>
                  </a:lnTo>
                  <a:lnTo>
                    <a:pt x="1202" y="347"/>
                  </a:lnTo>
                  <a:lnTo>
                    <a:pt x="1198" y="355"/>
                  </a:lnTo>
                  <a:lnTo>
                    <a:pt x="1198" y="355"/>
                  </a:lnTo>
                  <a:lnTo>
                    <a:pt x="1195" y="369"/>
                  </a:lnTo>
                  <a:lnTo>
                    <a:pt x="1195" y="376"/>
                  </a:lnTo>
                  <a:lnTo>
                    <a:pt x="1195" y="380"/>
                  </a:lnTo>
                  <a:lnTo>
                    <a:pt x="1198" y="382"/>
                  </a:lnTo>
                  <a:lnTo>
                    <a:pt x="1198" y="382"/>
                  </a:lnTo>
                  <a:lnTo>
                    <a:pt x="1205" y="387"/>
                  </a:lnTo>
                  <a:lnTo>
                    <a:pt x="1207" y="389"/>
                  </a:lnTo>
                  <a:lnTo>
                    <a:pt x="1211" y="393"/>
                  </a:lnTo>
                  <a:lnTo>
                    <a:pt x="1211" y="393"/>
                  </a:lnTo>
                  <a:lnTo>
                    <a:pt x="1215" y="398"/>
                  </a:lnTo>
                  <a:lnTo>
                    <a:pt x="1216" y="405"/>
                  </a:lnTo>
                  <a:lnTo>
                    <a:pt x="1218" y="411"/>
                  </a:lnTo>
                  <a:lnTo>
                    <a:pt x="1224" y="414"/>
                  </a:lnTo>
                  <a:lnTo>
                    <a:pt x="1224" y="414"/>
                  </a:lnTo>
                  <a:lnTo>
                    <a:pt x="1231" y="420"/>
                  </a:lnTo>
                  <a:lnTo>
                    <a:pt x="1238" y="420"/>
                  </a:lnTo>
                  <a:lnTo>
                    <a:pt x="1245" y="418"/>
                  </a:lnTo>
                  <a:lnTo>
                    <a:pt x="1254" y="418"/>
                  </a:lnTo>
                  <a:lnTo>
                    <a:pt x="1254" y="418"/>
                  </a:lnTo>
                  <a:lnTo>
                    <a:pt x="1262" y="420"/>
                  </a:lnTo>
                  <a:lnTo>
                    <a:pt x="1267" y="423"/>
                  </a:lnTo>
                  <a:lnTo>
                    <a:pt x="1267" y="423"/>
                  </a:lnTo>
                  <a:lnTo>
                    <a:pt x="1274" y="425"/>
                  </a:lnTo>
                  <a:lnTo>
                    <a:pt x="1281" y="427"/>
                  </a:lnTo>
                  <a:lnTo>
                    <a:pt x="1281" y="427"/>
                  </a:lnTo>
                  <a:lnTo>
                    <a:pt x="1296" y="427"/>
                  </a:lnTo>
                  <a:lnTo>
                    <a:pt x="1296" y="427"/>
                  </a:lnTo>
                  <a:lnTo>
                    <a:pt x="1303" y="429"/>
                  </a:lnTo>
                  <a:lnTo>
                    <a:pt x="1312" y="431"/>
                  </a:lnTo>
                  <a:lnTo>
                    <a:pt x="1312" y="431"/>
                  </a:lnTo>
                  <a:lnTo>
                    <a:pt x="1318" y="429"/>
                  </a:lnTo>
                  <a:lnTo>
                    <a:pt x="1323" y="427"/>
                  </a:lnTo>
                  <a:lnTo>
                    <a:pt x="1332" y="422"/>
                  </a:lnTo>
                  <a:lnTo>
                    <a:pt x="1332" y="422"/>
                  </a:lnTo>
                  <a:lnTo>
                    <a:pt x="1339" y="420"/>
                  </a:lnTo>
                  <a:lnTo>
                    <a:pt x="1347" y="420"/>
                  </a:lnTo>
                  <a:lnTo>
                    <a:pt x="1361" y="420"/>
                  </a:lnTo>
                  <a:lnTo>
                    <a:pt x="1374" y="425"/>
                  </a:lnTo>
                  <a:lnTo>
                    <a:pt x="1386" y="429"/>
                  </a:lnTo>
                  <a:lnTo>
                    <a:pt x="1386" y="429"/>
                  </a:lnTo>
                  <a:lnTo>
                    <a:pt x="1397" y="434"/>
                  </a:lnTo>
                  <a:lnTo>
                    <a:pt x="1406" y="442"/>
                  </a:lnTo>
                  <a:lnTo>
                    <a:pt x="1415" y="447"/>
                  </a:lnTo>
                  <a:lnTo>
                    <a:pt x="1424" y="456"/>
                  </a:lnTo>
                  <a:lnTo>
                    <a:pt x="1432" y="465"/>
                  </a:lnTo>
                  <a:lnTo>
                    <a:pt x="1437" y="474"/>
                  </a:lnTo>
                  <a:lnTo>
                    <a:pt x="1441" y="485"/>
                  </a:lnTo>
                  <a:lnTo>
                    <a:pt x="1444" y="496"/>
                  </a:lnTo>
                  <a:lnTo>
                    <a:pt x="1444" y="496"/>
                  </a:lnTo>
                  <a:lnTo>
                    <a:pt x="1443" y="507"/>
                  </a:lnTo>
                  <a:lnTo>
                    <a:pt x="1441" y="517"/>
                  </a:lnTo>
                  <a:lnTo>
                    <a:pt x="1435" y="539"/>
                  </a:lnTo>
                  <a:lnTo>
                    <a:pt x="1435" y="539"/>
                  </a:lnTo>
                  <a:lnTo>
                    <a:pt x="1434" y="545"/>
                  </a:lnTo>
                  <a:lnTo>
                    <a:pt x="1432" y="552"/>
                  </a:lnTo>
                  <a:lnTo>
                    <a:pt x="1432" y="552"/>
                  </a:lnTo>
                  <a:lnTo>
                    <a:pt x="1434" y="555"/>
                  </a:lnTo>
                  <a:lnTo>
                    <a:pt x="1435" y="561"/>
                  </a:lnTo>
                  <a:lnTo>
                    <a:pt x="1435" y="561"/>
                  </a:lnTo>
                  <a:lnTo>
                    <a:pt x="1434" y="566"/>
                  </a:lnTo>
                  <a:lnTo>
                    <a:pt x="1430" y="572"/>
                  </a:lnTo>
                  <a:lnTo>
                    <a:pt x="1424" y="577"/>
                  </a:lnTo>
                  <a:lnTo>
                    <a:pt x="1421" y="581"/>
                  </a:lnTo>
                  <a:lnTo>
                    <a:pt x="1421" y="581"/>
                  </a:lnTo>
                  <a:lnTo>
                    <a:pt x="1414" y="583"/>
                  </a:lnTo>
                  <a:lnTo>
                    <a:pt x="1405" y="583"/>
                  </a:lnTo>
                  <a:lnTo>
                    <a:pt x="1388" y="583"/>
                  </a:lnTo>
                  <a:lnTo>
                    <a:pt x="1388" y="583"/>
                  </a:lnTo>
                  <a:lnTo>
                    <a:pt x="1376" y="583"/>
                  </a:lnTo>
                  <a:lnTo>
                    <a:pt x="1368" y="583"/>
                  </a:lnTo>
                  <a:lnTo>
                    <a:pt x="1363" y="586"/>
                  </a:lnTo>
                  <a:lnTo>
                    <a:pt x="1363" y="586"/>
                  </a:lnTo>
                  <a:lnTo>
                    <a:pt x="1361" y="588"/>
                  </a:lnTo>
                  <a:lnTo>
                    <a:pt x="1359" y="592"/>
                  </a:lnTo>
                  <a:lnTo>
                    <a:pt x="1359" y="599"/>
                  </a:lnTo>
                  <a:lnTo>
                    <a:pt x="1365" y="606"/>
                  </a:lnTo>
                  <a:lnTo>
                    <a:pt x="1370" y="612"/>
                  </a:lnTo>
                  <a:lnTo>
                    <a:pt x="1370" y="612"/>
                  </a:lnTo>
                  <a:lnTo>
                    <a:pt x="1377" y="613"/>
                  </a:lnTo>
                  <a:lnTo>
                    <a:pt x="1385" y="613"/>
                  </a:lnTo>
                  <a:lnTo>
                    <a:pt x="1399" y="610"/>
                  </a:lnTo>
                  <a:lnTo>
                    <a:pt x="1414" y="606"/>
                  </a:lnTo>
                  <a:lnTo>
                    <a:pt x="1421" y="608"/>
                  </a:lnTo>
                  <a:lnTo>
                    <a:pt x="1428" y="610"/>
                  </a:lnTo>
                  <a:lnTo>
                    <a:pt x="1428" y="610"/>
                  </a:lnTo>
                  <a:lnTo>
                    <a:pt x="1437" y="619"/>
                  </a:lnTo>
                  <a:lnTo>
                    <a:pt x="1448" y="628"/>
                  </a:lnTo>
                  <a:lnTo>
                    <a:pt x="1448" y="628"/>
                  </a:lnTo>
                  <a:lnTo>
                    <a:pt x="1455" y="631"/>
                  </a:lnTo>
                  <a:lnTo>
                    <a:pt x="1462" y="635"/>
                  </a:lnTo>
                  <a:lnTo>
                    <a:pt x="1462" y="635"/>
                  </a:lnTo>
                  <a:lnTo>
                    <a:pt x="1470" y="635"/>
                  </a:lnTo>
                  <a:lnTo>
                    <a:pt x="1477" y="635"/>
                  </a:lnTo>
                  <a:lnTo>
                    <a:pt x="1491" y="633"/>
                  </a:lnTo>
                  <a:lnTo>
                    <a:pt x="1491" y="633"/>
                  </a:lnTo>
                  <a:lnTo>
                    <a:pt x="1506" y="635"/>
                  </a:lnTo>
                  <a:lnTo>
                    <a:pt x="1519" y="639"/>
                  </a:lnTo>
                  <a:lnTo>
                    <a:pt x="1519" y="639"/>
                  </a:lnTo>
                  <a:lnTo>
                    <a:pt x="1528" y="641"/>
                  </a:lnTo>
                  <a:lnTo>
                    <a:pt x="1537" y="644"/>
                  </a:lnTo>
                  <a:lnTo>
                    <a:pt x="1537" y="644"/>
                  </a:lnTo>
                  <a:lnTo>
                    <a:pt x="1544" y="642"/>
                  </a:lnTo>
                  <a:lnTo>
                    <a:pt x="1546" y="642"/>
                  </a:lnTo>
                  <a:lnTo>
                    <a:pt x="1546" y="639"/>
                  </a:lnTo>
                  <a:lnTo>
                    <a:pt x="1546" y="639"/>
                  </a:lnTo>
                  <a:lnTo>
                    <a:pt x="1546" y="635"/>
                  </a:lnTo>
                  <a:lnTo>
                    <a:pt x="1542" y="633"/>
                  </a:lnTo>
                  <a:lnTo>
                    <a:pt x="1535" y="630"/>
                  </a:lnTo>
                  <a:lnTo>
                    <a:pt x="1535" y="630"/>
                  </a:lnTo>
                  <a:lnTo>
                    <a:pt x="1517" y="624"/>
                  </a:lnTo>
                  <a:lnTo>
                    <a:pt x="1510" y="619"/>
                  </a:lnTo>
                  <a:lnTo>
                    <a:pt x="1508" y="615"/>
                  </a:lnTo>
                  <a:lnTo>
                    <a:pt x="1508" y="612"/>
                  </a:lnTo>
                  <a:lnTo>
                    <a:pt x="1508" y="612"/>
                  </a:lnTo>
                  <a:lnTo>
                    <a:pt x="1510" y="608"/>
                  </a:lnTo>
                  <a:lnTo>
                    <a:pt x="1515" y="606"/>
                  </a:lnTo>
                  <a:lnTo>
                    <a:pt x="1526" y="606"/>
                  </a:lnTo>
                  <a:lnTo>
                    <a:pt x="1526" y="606"/>
                  </a:lnTo>
                  <a:lnTo>
                    <a:pt x="1537" y="604"/>
                  </a:lnTo>
                  <a:lnTo>
                    <a:pt x="1548" y="603"/>
                  </a:lnTo>
                  <a:lnTo>
                    <a:pt x="1548" y="603"/>
                  </a:lnTo>
                  <a:lnTo>
                    <a:pt x="1557" y="599"/>
                  </a:lnTo>
                  <a:lnTo>
                    <a:pt x="1558" y="597"/>
                  </a:lnTo>
                  <a:lnTo>
                    <a:pt x="1560" y="592"/>
                  </a:lnTo>
                  <a:lnTo>
                    <a:pt x="1560" y="592"/>
                  </a:lnTo>
                  <a:lnTo>
                    <a:pt x="1558" y="586"/>
                  </a:lnTo>
                  <a:lnTo>
                    <a:pt x="1557" y="581"/>
                  </a:lnTo>
                  <a:lnTo>
                    <a:pt x="1548" y="574"/>
                  </a:lnTo>
                  <a:lnTo>
                    <a:pt x="1548" y="574"/>
                  </a:lnTo>
                  <a:lnTo>
                    <a:pt x="1540" y="568"/>
                  </a:lnTo>
                  <a:lnTo>
                    <a:pt x="1531" y="559"/>
                  </a:lnTo>
                  <a:lnTo>
                    <a:pt x="1528" y="555"/>
                  </a:lnTo>
                  <a:lnTo>
                    <a:pt x="1524" y="550"/>
                  </a:lnTo>
                  <a:lnTo>
                    <a:pt x="1524" y="545"/>
                  </a:lnTo>
                  <a:lnTo>
                    <a:pt x="1526" y="539"/>
                  </a:lnTo>
                  <a:lnTo>
                    <a:pt x="1526" y="539"/>
                  </a:lnTo>
                  <a:lnTo>
                    <a:pt x="1528" y="537"/>
                  </a:lnTo>
                  <a:lnTo>
                    <a:pt x="1531" y="536"/>
                  </a:lnTo>
                  <a:lnTo>
                    <a:pt x="1537" y="536"/>
                  </a:lnTo>
                  <a:lnTo>
                    <a:pt x="1542" y="536"/>
                  </a:lnTo>
                  <a:lnTo>
                    <a:pt x="1551" y="539"/>
                  </a:lnTo>
                  <a:lnTo>
                    <a:pt x="1560" y="543"/>
                  </a:lnTo>
                  <a:lnTo>
                    <a:pt x="1560" y="543"/>
                  </a:lnTo>
                  <a:lnTo>
                    <a:pt x="1575" y="555"/>
                  </a:lnTo>
                  <a:lnTo>
                    <a:pt x="1582" y="559"/>
                  </a:lnTo>
                  <a:lnTo>
                    <a:pt x="1591" y="563"/>
                  </a:lnTo>
                  <a:lnTo>
                    <a:pt x="1591" y="563"/>
                  </a:lnTo>
                  <a:lnTo>
                    <a:pt x="1596" y="561"/>
                  </a:lnTo>
                  <a:lnTo>
                    <a:pt x="1602" y="559"/>
                  </a:lnTo>
                  <a:lnTo>
                    <a:pt x="1611" y="552"/>
                  </a:lnTo>
                  <a:lnTo>
                    <a:pt x="1618" y="541"/>
                  </a:lnTo>
                  <a:lnTo>
                    <a:pt x="1624" y="532"/>
                  </a:lnTo>
                  <a:lnTo>
                    <a:pt x="1624" y="532"/>
                  </a:lnTo>
                  <a:close/>
                  <a:moveTo>
                    <a:pt x="1115" y="101"/>
                  </a:moveTo>
                  <a:lnTo>
                    <a:pt x="1115" y="101"/>
                  </a:lnTo>
                  <a:lnTo>
                    <a:pt x="1122" y="103"/>
                  </a:lnTo>
                  <a:lnTo>
                    <a:pt x="1129" y="107"/>
                  </a:lnTo>
                  <a:lnTo>
                    <a:pt x="1133" y="109"/>
                  </a:lnTo>
                  <a:lnTo>
                    <a:pt x="1133" y="112"/>
                  </a:lnTo>
                  <a:lnTo>
                    <a:pt x="1129" y="114"/>
                  </a:lnTo>
                  <a:lnTo>
                    <a:pt x="1129" y="114"/>
                  </a:lnTo>
                  <a:lnTo>
                    <a:pt x="1124" y="114"/>
                  </a:lnTo>
                  <a:lnTo>
                    <a:pt x="1119" y="114"/>
                  </a:lnTo>
                  <a:lnTo>
                    <a:pt x="1111" y="114"/>
                  </a:lnTo>
                  <a:lnTo>
                    <a:pt x="1110" y="116"/>
                  </a:lnTo>
                  <a:lnTo>
                    <a:pt x="1108" y="118"/>
                  </a:lnTo>
                  <a:lnTo>
                    <a:pt x="1108" y="118"/>
                  </a:lnTo>
                  <a:lnTo>
                    <a:pt x="1108" y="121"/>
                  </a:lnTo>
                  <a:lnTo>
                    <a:pt x="1110" y="123"/>
                  </a:lnTo>
                  <a:lnTo>
                    <a:pt x="1113" y="127"/>
                  </a:lnTo>
                  <a:lnTo>
                    <a:pt x="1126" y="127"/>
                  </a:lnTo>
                  <a:lnTo>
                    <a:pt x="1126" y="127"/>
                  </a:lnTo>
                  <a:lnTo>
                    <a:pt x="1133" y="128"/>
                  </a:lnTo>
                  <a:lnTo>
                    <a:pt x="1135" y="130"/>
                  </a:lnTo>
                  <a:lnTo>
                    <a:pt x="1133" y="134"/>
                  </a:lnTo>
                  <a:lnTo>
                    <a:pt x="1133" y="134"/>
                  </a:lnTo>
                  <a:lnTo>
                    <a:pt x="1131" y="136"/>
                  </a:lnTo>
                  <a:lnTo>
                    <a:pt x="1128" y="136"/>
                  </a:lnTo>
                  <a:lnTo>
                    <a:pt x="1124" y="136"/>
                  </a:lnTo>
                  <a:lnTo>
                    <a:pt x="1120" y="138"/>
                  </a:lnTo>
                  <a:lnTo>
                    <a:pt x="1120" y="138"/>
                  </a:lnTo>
                  <a:lnTo>
                    <a:pt x="1117" y="143"/>
                  </a:lnTo>
                  <a:lnTo>
                    <a:pt x="1119" y="147"/>
                  </a:lnTo>
                  <a:lnTo>
                    <a:pt x="1122" y="150"/>
                  </a:lnTo>
                  <a:lnTo>
                    <a:pt x="1128" y="150"/>
                  </a:lnTo>
                  <a:lnTo>
                    <a:pt x="1144" y="152"/>
                  </a:lnTo>
                  <a:lnTo>
                    <a:pt x="1153" y="152"/>
                  </a:lnTo>
                  <a:lnTo>
                    <a:pt x="1153" y="152"/>
                  </a:lnTo>
                  <a:lnTo>
                    <a:pt x="1160" y="156"/>
                  </a:lnTo>
                  <a:lnTo>
                    <a:pt x="1162" y="157"/>
                  </a:lnTo>
                  <a:lnTo>
                    <a:pt x="1160" y="159"/>
                  </a:lnTo>
                  <a:lnTo>
                    <a:pt x="1160" y="159"/>
                  </a:lnTo>
                  <a:lnTo>
                    <a:pt x="1158" y="161"/>
                  </a:lnTo>
                  <a:lnTo>
                    <a:pt x="1153" y="163"/>
                  </a:lnTo>
                  <a:lnTo>
                    <a:pt x="1149" y="163"/>
                  </a:lnTo>
                  <a:lnTo>
                    <a:pt x="1146" y="166"/>
                  </a:lnTo>
                  <a:lnTo>
                    <a:pt x="1146" y="166"/>
                  </a:lnTo>
                  <a:lnTo>
                    <a:pt x="1144" y="170"/>
                  </a:lnTo>
                  <a:lnTo>
                    <a:pt x="1142" y="176"/>
                  </a:lnTo>
                  <a:lnTo>
                    <a:pt x="1142" y="179"/>
                  </a:lnTo>
                  <a:lnTo>
                    <a:pt x="1144" y="181"/>
                  </a:lnTo>
                  <a:lnTo>
                    <a:pt x="1148" y="186"/>
                  </a:lnTo>
                  <a:lnTo>
                    <a:pt x="1157" y="190"/>
                  </a:lnTo>
                  <a:lnTo>
                    <a:pt x="1166" y="192"/>
                  </a:lnTo>
                  <a:lnTo>
                    <a:pt x="1175" y="190"/>
                  </a:lnTo>
                  <a:lnTo>
                    <a:pt x="1182" y="188"/>
                  </a:lnTo>
                  <a:lnTo>
                    <a:pt x="1189" y="183"/>
                  </a:lnTo>
                  <a:lnTo>
                    <a:pt x="1189" y="183"/>
                  </a:lnTo>
                  <a:lnTo>
                    <a:pt x="1195" y="174"/>
                  </a:lnTo>
                  <a:lnTo>
                    <a:pt x="1198" y="170"/>
                  </a:lnTo>
                  <a:lnTo>
                    <a:pt x="1202" y="168"/>
                  </a:lnTo>
                  <a:lnTo>
                    <a:pt x="1202" y="168"/>
                  </a:lnTo>
                  <a:lnTo>
                    <a:pt x="1213" y="165"/>
                  </a:lnTo>
                  <a:lnTo>
                    <a:pt x="1213" y="165"/>
                  </a:lnTo>
                  <a:lnTo>
                    <a:pt x="1225" y="161"/>
                  </a:lnTo>
                  <a:lnTo>
                    <a:pt x="1233" y="161"/>
                  </a:lnTo>
                  <a:lnTo>
                    <a:pt x="1236" y="163"/>
                  </a:lnTo>
                  <a:lnTo>
                    <a:pt x="1236" y="163"/>
                  </a:lnTo>
                  <a:lnTo>
                    <a:pt x="1238" y="165"/>
                  </a:lnTo>
                  <a:lnTo>
                    <a:pt x="1238" y="166"/>
                  </a:lnTo>
                  <a:lnTo>
                    <a:pt x="1231" y="172"/>
                  </a:lnTo>
                  <a:lnTo>
                    <a:pt x="1222" y="177"/>
                  </a:lnTo>
                  <a:lnTo>
                    <a:pt x="1216" y="179"/>
                  </a:lnTo>
                  <a:lnTo>
                    <a:pt x="1216" y="179"/>
                  </a:lnTo>
                  <a:lnTo>
                    <a:pt x="1215" y="183"/>
                  </a:lnTo>
                  <a:lnTo>
                    <a:pt x="1216" y="186"/>
                  </a:lnTo>
                  <a:lnTo>
                    <a:pt x="1225" y="188"/>
                  </a:lnTo>
                  <a:lnTo>
                    <a:pt x="1225" y="188"/>
                  </a:lnTo>
                  <a:lnTo>
                    <a:pt x="1233" y="188"/>
                  </a:lnTo>
                  <a:lnTo>
                    <a:pt x="1240" y="186"/>
                  </a:lnTo>
                  <a:lnTo>
                    <a:pt x="1240" y="186"/>
                  </a:lnTo>
                  <a:lnTo>
                    <a:pt x="1251" y="181"/>
                  </a:lnTo>
                  <a:lnTo>
                    <a:pt x="1258" y="179"/>
                  </a:lnTo>
                  <a:lnTo>
                    <a:pt x="1263" y="179"/>
                  </a:lnTo>
                  <a:lnTo>
                    <a:pt x="1263" y="179"/>
                  </a:lnTo>
                  <a:lnTo>
                    <a:pt x="1265" y="181"/>
                  </a:lnTo>
                  <a:lnTo>
                    <a:pt x="1265" y="183"/>
                  </a:lnTo>
                  <a:lnTo>
                    <a:pt x="1265" y="186"/>
                  </a:lnTo>
                  <a:lnTo>
                    <a:pt x="1265" y="192"/>
                  </a:lnTo>
                  <a:lnTo>
                    <a:pt x="1267" y="197"/>
                  </a:lnTo>
                  <a:lnTo>
                    <a:pt x="1267" y="197"/>
                  </a:lnTo>
                  <a:lnTo>
                    <a:pt x="1271" y="199"/>
                  </a:lnTo>
                  <a:lnTo>
                    <a:pt x="1274" y="199"/>
                  </a:lnTo>
                  <a:lnTo>
                    <a:pt x="1278" y="197"/>
                  </a:lnTo>
                  <a:lnTo>
                    <a:pt x="1283" y="199"/>
                  </a:lnTo>
                  <a:lnTo>
                    <a:pt x="1283" y="199"/>
                  </a:lnTo>
                  <a:lnTo>
                    <a:pt x="1287" y="201"/>
                  </a:lnTo>
                  <a:lnTo>
                    <a:pt x="1289" y="204"/>
                  </a:lnTo>
                  <a:lnTo>
                    <a:pt x="1287" y="210"/>
                  </a:lnTo>
                  <a:lnTo>
                    <a:pt x="1283" y="212"/>
                  </a:lnTo>
                  <a:lnTo>
                    <a:pt x="1283" y="212"/>
                  </a:lnTo>
                  <a:lnTo>
                    <a:pt x="1278" y="215"/>
                  </a:lnTo>
                  <a:lnTo>
                    <a:pt x="1272" y="214"/>
                  </a:lnTo>
                  <a:lnTo>
                    <a:pt x="1267" y="212"/>
                  </a:lnTo>
                  <a:lnTo>
                    <a:pt x="1260" y="208"/>
                  </a:lnTo>
                  <a:lnTo>
                    <a:pt x="1249" y="201"/>
                  </a:lnTo>
                  <a:lnTo>
                    <a:pt x="1243" y="197"/>
                  </a:lnTo>
                  <a:lnTo>
                    <a:pt x="1238" y="195"/>
                  </a:lnTo>
                  <a:lnTo>
                    <a:pt x="1238" y="195"/>
                  </a:lnTo>
                  <a:lnTo>
                    <a:pt x="1227" y="194"/>
                  </a:lnTo>
                  <a:lnTo>
                    <a:pt x="1222" y="194"/>
                  </a:lnTo>
                  <a:lnTo>
                    <a:pt x="1216" y="195"/>
                  </a:lnTo>
                  <a:lnTo>
                    <a:pt x="1216" y="195"/>
                  </a:lnTo>
                  <a:lnTo>
                    <a:pt x="1215" y="197"/>
                  </a:lnTo>
                  <a:lnTo>
                    <a:pt x="1213" y="201"/>
                  </a:lnTo>
                  <a:lnTo>
                    <a:pt x="1213" y="204"/>
                  </a:lnTo>
                  <a:lnTo>
                    <a:pt x="1215" y="208"/>
                  </a:lnTo>
                  <a:lnTo>
                    <a:pt x="1215" y="208"/>
                  </a:lnTo>
                  <a:lnTo>
                    <a:pt x="1222" y="212"/>
                  </a:lnTo>
                  <a:lnTo>
                    <a:pt x="1222" y="214"/>
                  </a:lnTo>
                  <a:lnTo>
                    <a:pt x="1220" y="217"/>
                  </a:lnTo>
                  <a:lnTo>
                    <a:pt x="1220" y="217"/>
                  </a:lnTo>
                  <a:lnTo>
                    <a:pt x="1216" y="219"/>
                  </a:lnTo>
                  <a:lnTo>
                    <a:pt x="1211" y="219"/>
                  </a:lnTo>
                  <a:lnTo>
                    <a:pt x="1202" y="221"/>
                  </a:lnTo>
                  <a:lnTo>
                    <a:pt x="1202" y="221"/>
                  </a:lnTo>
                  <a:lnTo>
                    <a:pt x="1196" y="223"/>
                  </a:lnTo>
                  <a:lnTo>
                    <a:pt x="1193" y="224"/>
                  </a:lnTo>
                  <a:lnTo>
                    <a:pt x="1189" y="230"/>
                  </a:lnTo>
                  <a:lnTo>
                    <a:pt x="1191" y="235"/>
                  </a:lnTo>
                  <a:lnTo>
                    <a:pt x="1191" y="235"/>
                  </a:lnTo>
                  <a:lnTo>
                    <a:pt x="1195" y="239"/>
                  </a:lnTo>
                  <a:lnTo>
                    <a:pt x="1202" y="242"/>
                  </a:lnTo>
                  <a:lnTo>
                    <a:pt x="1209" y="244"/>
                  </a:lnTo>
                  <a:lnTo>
                    <a:pt x="1215" y="244"/>
                  </a:lnTo>
                  <a:lnTo>
                    <a:pt x="1215" y="244"/>
                  </a:lnTo>
                  <a:lnTo>
                    <a:pt x="1218" y="242"/>
                  </a:lnTo>
                  <a:lnTo>
                    <a:pt x="1222" y="241"/>
                  </a:lnTo>
                  <a:lnTo>
                    <a:pt x="1222" y="241"/>
                  </a:lnTo>
                  <a:lnTo>
                    <a:pt x="1227" y="241"/>
                  </a:lnTo>
                  <a:lnTo>
                    <a:pt x="1233" y="242"/>
                  </a:lnTo>
                  <a:lnTo>
                    <a:pt x="1238" y="244"/>
                  </a:lnTo>
                  <a:lnTo>
                    <a:pt x="1243" y="244"/>
                  </a:lnTo>
                  <a:lnTo>
                    <a:pt x="1243" y="244"/>
                  </a:lnTo>
                  <a:lnTo>
                    <a:pt x="1249" y="241"/>
                  </a:lnTo>
                  <a:lnTo>
                    <a:pt x="1254" y="237"/>
                  </a:lnTo>
                  <a:lnTo>
                    <a:pt x="1260" y="232"/>
                  </a:lnTo>
                  <a:lnTo>
                    <a:pt x="1267" y="230"/>
                  </a:lnTo>
                  <a:lnTo>
                    <a:pt x="1267" y="230"/>
                  </a:lnTo>
                  <a:lnTo>
                    <a:pt x="1272" y="232"/>
                  </a:lnTo>
                  <a:lnTo>
                    <a:pt x="1278" y="233"/>
                  </a:lnTo>
                  <a:lnTo>
                    <a:pt x="1287" y="239"/>
                  </a:lnTo>
                  <a:lnTo>
                    <a:pt x="1287" y="239"/>
                  </a:lnTo>
                  <a:lnTo>
                    <a:pt x="1291" y="239"/>
                  </a:lnTo>
                  <a:lnTo>
                    <a:pt x="1294" y="239"/>
                  </a:lnTo>
                  <a:lnTo>
                    <a:pt x="1300" y="237"/>
                  </a:lnTo>
                  <a:lnTo>
                    <a:pt x="1305" y="233"/>
                  </a:lnTo>
                  <a:lnTo>
                    <a:pt x="1312" y="232"/>
                  </a:lnTo>
                  <a:lnTo>
                    <a:pt x="1312" y="232"/>
                  </a:lnTo>
                  <a:lnTo>
                    <a:pt x="1318" y="235"/>
                  </a:lnTo>
                  <a:lnTo>
                    <a:pt x="1321" y="239"/>
                  </a:lnTo>
                  <a:lnTo>
                    <a:pt x="1321" y="239"/>
                  </a:lnTo>
                  <a:lnTo>
                    <a:pt x="1329" y="244"/>
                  </a:lnTo>
                  <a:lnTo>
                    <a:pt x="1338" y="248"/>
                  </a:lnTo>
                  <a:lnTo>
                    <a:pt x="1338" y="248"/>
                  </a:lnTo>
                  <a:lnTo>
                    <a:pt x="1347" y="246"/>
                  </a:lnTo>
                  <a:lnTo>
                    <a:pt x="1354" y="242"/>
                  </a:lnTo>
                  <a:lnTo>
                    <a:pt x="1358" y="235"/>
                  </a:lnTo>
                  <a:lnTo>
                    <a:pt x="1359" y="232"/>
                  </a:lnTo>
                  <a:lnTo>
                    <a:pt x="1359" y="228"/>
                  </a:lnTo>
                  <a:lnTo>
                    <a:pt x="1359" y="228"/>
                  </a:lnTo>
                  <a:lnTo>
                    <a:pt x="1358" y="223"/>
                  </a:lnTo>
                  <a:lnTo>
                    <a:pt x="1352" y="219"/>
                  </a:lnTo>
                  <a:lnTo>
                    <a:pt x="1352" y="219"/>
                  </a:lnTo>
                  <a:lnTo>
                    <a:pt x="1347" y="215"/>
                  </a:lnTo>
                  <a:lnTo>
                    <a:pt x="1345" y="214"/>
                  </a:lnTo>
                  <a:lnTo>
                    <a:pt x="1347" y="210"/>
                  </a:lnTo>
                  <a:lnTo>
                    <a:pt x="1347" y="210"/>
                  </a:lnTo>
                  <a:lnTo>
                    <a:pt x="1348" y="208"/>
                  </a:lnTo>
                  <a:lnTo>
                    <a:pt x="1352" y="208"/>
                  </a:lnTo>
                  <a:lnTo>
                    <a:pt x="1359" y="206"/>
                  </a:lnTo>
                  <a:lnTo>
                    <a:pt x="1359" y="206"/>
                  </a:lnTo>
                  <a:lnTo>
                    <a:pt x="1367" y="201"/>
                  </a:lnTo>
                  <a:lnTo>
                    <a:pt x="1370" y="197"/>
                  </a:lnTo>
                  <a:lnTo>
                    <a:pt x="1374" y="195"/>
                  </a:lnTo>
                  <a:lnTo>
                    <a:pt x="1374" y="195"/>
                  </a:lnTo>
                  <a:lnTo>
                    <a:pt x="1381" y="195"/>
                  </a:lnTo>
                  <a:lnTo>
                    <a:pt x="1386" y="194"/>
                  </a:lnTo>
                  <a:lnTo>
                    <a:pt x="1386" y="194"/>
                  </a:lnTo>
                  <a:lnTo>
                    <a:pt x="1392" y="192"/>
                  </a:lnTo>
                  <a:lnTo>
                    <a:pt x="1396" y="190"/>
                  </a:lnTo>
                  <a:lnTo>
                    <a:pt x="1396" y="190"/>
                  </a:lnTo>
                  <a:lnTo>
                    <a:pt x="1401" y="186"/>
                  </a:lnTo>
                  <a:lnTo>
                    <a:pt x="1408" y="183"/>
                  </a:lnTo>
                  <a:lnTo>
                    <a:pt x="1408" y="183"/>
                  </a:lnTo>
                  <a:lnTo>
                    <a:pt x="1417" y="177"/>
                  </a:lnTo>
                  <a:lnTo>
                    <a:pt x="1423" y="174"/>
                  </a:lnTo>
                  <a:lnTo>
                    <a:pt x="1426" y="170"/>
                  </a:lnTo>
                  <a:lnTo>
                    <a:pt x="1426" y="170"/>
                  </a:lnTo>
                  <a:lnTo>
                    <a:pt x="1426" y="166"/>
                  </a:lnTo>
                  <a:lnTo>
                    <a:pt x="1426" y="165"/>
                  </a:lnTo>
                  <a:lnTo>
                    <a:pt x="1421" y="161"/>
                  </a:lnTo>
                  <a:lnTo>
                    <a:pt x="1415" y="159"/>
                  </a:lnTo>
                  <a:lnTo>
                    <a:pt x="1410" y="159"/>
                  </a:lnTo>
                  <a:lnTo>
                    <a:pt x="1410" y="159"/>
                  </a:lnTo>
                  <a:lnTo>
                    <a:pt x="1406" y="159"/>
                  </a:lnTo>
                  <a:lnTo>
                    <a:pt x="1401" y="161"/>
                  </a:lnTo>
                  <a:lnTo>
                    <a:pt x="1394" y="166"/>
                  </a:lnTo>
                  <a:lnTo>
                    <a:pt x="1394" y="166"/>
                  </a:lnTo>
                  <a:lnTo>
                    <a:pt x="1386" y="170"/>
                  </a:lnTo>
                  <a:lnTo>
                    <a:pt x="1379" y="172"/>
                  </a:lnTo>
                  <a:lnTo>
                    <a:pt x="1372" y="170"/>
                  </a:lnTo>
                  <a:lnTo>
                    <a:pt x="1367" y="166"/>
                  </a:lnTo>
                  <a:lnTo>
                    <a:pt x="1367" y="166"/>
                  </a:lnTo>
                  <a:lnTo>
                    <a:pt x="1363" y="165"/>
                  </a:lnTo>
                  <a:lnTo>
                    <a:pt x="1363" y="161"/>
                  </a:lnTo>
                  <a:lnTo>
                    <a:pt x="1365" y="159"/>
                  </a:lnTo>
                  <a:lnTo>
                    <a:pt x="1368" y="159"/>
                  </a:lnTo>
                  <a:lnTo>
                    <a:pt x="1385" y="157"/>
                  </a:lnTo>
                  <a:lnTo>
                    <a:pt x="1385" y="157"/>
                  </a:lnTo>
                  <a:lnTo>
                    <a:pt x="1388" y="154"/>
                  </a:lnTo>
                  <a:lnTo>
                    <a:pt x="1388" y="150"/>
                  </a:lnTo>
                  <a:lnTo>
                    <a:pt x="1390" y="147"/>
                  </a:lnTo>
                  <a:lnTo>
                    <a:pt x="1394" y="143"/>
                  </a:lnTo>
                  <a:lnTo>
                    <a:pt x="1394" y="143"/>
                  </a:lnTo>
                  <a:lnTo>
                    <a:pt x="1399" y="141"/>
                  </a:lnTo>
                  <a:lnTo>
                    <a:pt x="1405" y="141"/>
                  </a:lnTo>
                  <a:lnTo>
                    <a:pt x="1415" y="145"/>
                  </a:lnTo>
                  <a:lnTo>
                    <a:pt x="1415" y="145"/>
                  </a:lnTo>
                  <a:lnTo>
                    <a:pt x="1423" y="145"/>
                  </a:lnTo>
                  <a:lnTo>
                    <a:pt x="1430" y="145"/>
                  </a:lnTo>
                  <a:lnTo>
                    <a:pt x="1443" y="143"/>
                  </a:lnTo>
                  <a:lnTo>
                    <a:pt x="1443" y="143"/>
                  </a:lnTo>
                  <a:lnTo>
                    <a:pt x="1452" y="139"/>
                  </a:lnTo>
                  <a:lnTo>
                    <a:pt x="1459" y="136"/>
                  </a:lnTo>
                  <a:lnTo>
                    <a:pt x="1472" y="123"/>
                  </a:lnTo>
                  <a:lnTo>
                    <a:pt x="1472" y="123"/>
                  </a:lnTo>
                  <a:lnTo>
                    <a:pt x="1482" y="116"/>
                  </a:lnTo>
                  <a:lnTo>
                    <a:pt x="1493" y="112"/>
                  </a:lnTo>
                  <a:lnTo>
                    <a:pt x="1493" y="112"/>
                  </a:lnTo>
                  <a:lnTo>
                    <a:pt x="1502" y="109"/>
                  </a:lnTo>
                  <a:lnTo>
                    <a:pt x="1511" y="107"/>
                  </a:lnTo>
                  <a:lnTo>
                    <a:pt x="1511" y="107"/>
                  </a:lnTo>
                  <a:lnTo>
                    <a:pt x="1524" y="100"/>
                  </a:lnTo>
                  <a:lnTo>
                    <a:pt x="1529" y="96"/>
                  </a:lnTo>
                  <a:lnTo>
                    <a:pt x="1535" y="94"/>
                  </a:lnTo>
                  <a:lnTo>
                    <a:pt x="1535" y="94"/>
                  </a:lnTo>
                  <a:lnTo>
                    <a:pt x="1546" y="94"/>
                  </a:lnTo>
                  <a:lnTo>
                    <a:pt x="1557" y="94"/>
                  </a:lnTo>
                  <a:lnTo>
                    <a:pt x="1557" y="94"/>
                  </a:lnTo>
                  <a:lnTo>
                    <a:pt x="1564" y="90"/>
                  </a:lnTo>
                  <a:lnTo>
                    <a:pt x="1571" y="85"/>
                  </a:lnTo>
                  <a:lnTo>
                    <a:pt x="1571" y="85"/>
                  </a:lnTo>
                  <a:lnTo>
                    <a:pt x="1575" y="81"/>
                  </a:lnTo>
                  <a:lnTo>
                    <a:pt x="1577" y="76"/>
                  </a:lnTo>
                  <a:lnTo>
                    <a:pt x="1580" y="72"/>
                  </a:lnTo>
                  <a:lnTo>
                    <a:pt x="1587" y="71"/>
                  </a:lnTo>
                  <a:lnTo>
                    <a:pt x="1587" y="71"/>
                  </a:lnTo>
                  <a:lnTo>
                    <a:pt x="1595" y="69"/>
                  </a:lnTo>
                  <a:lnTo>
                    <a:pt x="1600" y="69"/>
                  </a:lnTo>
                  <a:lnTo>
                    <a:pt x="1604" y="67"/>
                  </a:lnTo>
                  <a:lnTo>
                    <a:pt x="1604" y="67"/>
                  </a:lnTo>
                  <a:lnTo>
                    <a:pt x="1607" y="63"/>
                  </a:lnTo>
                  <a:lnTo>
                    <a:pt x="1611" y="62"/>
                  </a:lnTo>
                  <a:lnTo>
                    <a:pt x="1611" y="62"/>
                  </a:lnTo>
                  <a:lnTo>
                    <a:pt x="1618" y="62"/>
                  </a:lnTo>
                  <a:lnTo>
                    <a:pt x="1620" y="60"/>
                  </a:lnTo>
                  <a:lnTo>
                    <a:pt x="1624" y="58"/>
                  </a:lnTo>
                  <a:lnTo>
                    <a:pt x="1624" y="58"/>
                  </a:lnTo>
                  <a:lnTo>
                    <a:pt x="1625" y="54"/>
                  </a:lnTo>
                  <a:lnTo>
                    <a:pt x="1625" y="51"/>
                  </a:lnTo>
                  <a:lnTo>
                    <a:pt x="1625" y="49"/>
                  </a:lnTo>
                  <a:lnTo>
                    <a:pt x="1622" y="45"/>
                  </a:lnTo>
                  <a:lnTo>
                    <a:pt x="1622" y="45"/>
                  </a:lnTo>
                  <a:lnTo>
                    <a:pt x="1616" y="45"/>
                  </a:lnTo>
                  <a:lnTo>
                    <a:pt x="1611" y="45"/>
                  </a:lnTo>
                  <a:lnTo>
                    <a:pt x="1607" y="45"/>
                  </a:lnTo>
                  <a:lnTo>
                    <a:pt x="1602" y="43"/>
                  </a:lnTo>
                  <a:lnTo>
                    <a:pt x="1602" y="43"/>
                  </a:lnTo>
                  <a:lnTo>
                    <a:pt x="1600" y="40"/>
                  </a:lnTo>
                  <a:lnTo>
                    <a:pt x="1598" y="36"/>
                  </a:lnTo>
                  <a:lnTo>
                    <a:pt x="1595" y="31"/>
                  </a:lnTo>
                  <a:lnTo>
                    <a:pt x="1595" y="31"/>
                  </a:lnTo>
                  <a:lnTo>
                    <a:pt x="1591" y="29"/>
                  </a:lnTo>
                  <a:lnTo>
                    <a:pt x="1587" y="27"/>
                  </a:lnTo>
                  <a:lnTo>
                    <a:pt x="1578" y="27"/>
                  </a:lnTo>
                  <a:lnTo>
                    <a:pt x="1558" y="29"/>
                  </a:lnTo>
                  <a:lnTo>
                    <a:pt x="1558" y="29"/>
                  </a:lnTo>
                  <a:lnTo>
                    <a:pt x="1553" y="31"/>
                  </a:lnTo>
                  <a:lnTo>
                    <a:pt x="1548" y="33"/>
                  </a:lnTo>
                  <a:lnTo>
                    <a:pt x="1539" y="38"/>
                  </a:lnTo>
                  <a:lnTo>
                    <a:pt x="1539" y="38"/>
                  </a:lnTo>
                  <a:lnTo>
                    <a:pt x="1535" y="40"/>
                  </a:lnTo>
                  <a:lnTo>
                    <a:pt x="1531" y="42"/>
                  </a:lnTo>
                  <a:lnTo>
                    <a:pt x="1528" y="42"/>
                  </a:lnTo>
                  <a:lnTo>
                    <a:pt x="1524" y="40"/>
                  </a:lnTo>
                  <a:lnTo>
                    <a:pt x="1524" y="40"/>
                  </a:lnTo>
                  <a:lnTo>
                    <a:pt x="1529" y="34"/>
                  </a:lnTo>
                  <a:lnTo>
                    <a:pt x="1531" y="33"/>
                  </a:lnTo>
                  <a:lnTo>
                    <a:pt x="1531" y="29"/>
                  </a:lnTo>
                  <a:lnTo>
                    <a:pt x="1531" y="29"/>
                  </a:lnTo>
                  <a:lnTo>
                    <a:pt x="1529" y="25"/>
                  </a:lnTo>
                  <a:lnTo>
                    <a:pt x="1526" y="25"/>
                  </a:lnTo>
                  <a:lnTo>
                    <a:pt x="1519" y="25"/>
                  </a:lnTo>
                  <a:lnTo>
                    <a:pt x="1504" y="29"/>
                  </a:lnTo>
                  <a:lnTo>
                    <a:pt x="1504" y="29"/>
                  </a:lnTo>
                  <a:lnTo>
                    <a:pt x="1497" y="29"/>
                  </a:lnTo>
                  <a:lnTo>
                    <a:pt x="1497" y="29"/>
                  </a:lnTo>
                  <a:lnTo>
                    <a:pt x="1488" y="27"/>
                  </a:lnTo>
                  <a:lnTo>
                    <a:pt x="1481" y="22"/>
                  </a:lnTo>
                  <a:lnTo>
                    <a:pt x="1473" y="20"/>
                  </a:lnTo>
                  <a:lnTo>
                    <a:pt x="1470" y="18"/>
                  </a:lnTo>
                  <a:lnTo>
                    <a:pt x="1464" y="20"/>
                  </a:lnTo>
                  <a:lnTo>
                    <a:pt x="1464" y="20"/>
                  </a:lnTo>
                  <a:lnTo>
                    <a:pt x="1461" y="22"/>
                  </a:lnTo>
                  <a:lnTo>
                    <a:pt x="1459" y="24"/>
                  </a:lnTo>
                  <a:lnTo>
                    <a:pt x="1455" y="29"/>
                  </a:lnTo>
                  <a:lnTo>
                    <a:pt x="1452" y="34"/>
                  </a:lnTo>
                  <a:lnTo>
                    <a:pt x="1446" y="38"/>
                  </a:lnTo>
                  <a:lnTo>
                    <a:pt x="1446" y="38"/>
                  </a:lnTo>
                  <a:lnTo>
                    <a:pt x="1443" y="38"/>
                  </a:lnTo>
                  <a:lnTo>
                    <a:pt x="1441" y="38"/>
                  </a:lnTo>
                  <a:lnTo>
                    <a:pt x="1434" y="36"/>
                  </a:lnTo>
                  <a:lnTo>
                    <a:pt x="1428" y="33"/>
                  </a:lnTo>
                  <a:lnTo>
                    <a:pt x="1423" y="29"/>
                  </a:lnTo>
                  <a:lnTo>
                    <a:pt x="1423" y="29"/>
                  </a:lnTo>
                  <a:lnTo>
                    <a:pt x="1415" y="29"/>
                  </a:lnTo>
                  <a:lnTo>
                    <a:pt x="1408" y="31"/>
                  </a:lnTo>
                  <a:lnTo>
                    <a:pt x="1403" y="33"/>
                  </a:lnTo>
                  <a:lnTo>
                    <a:pt x="1396" y="34"/>
                  </a:lnTo>
                  <a:lnTo>
                    <a:pt x="1396" y="34"/>
                  </a:lnTo>
                  <a:lnTo>
                    <a:pt x="1386" y="34"/>
                  </a:lnTo>
                  <a:lnTo>
                    <a:pt x="1383" y="36"/>
                  </a:lnTo>
                  <a:lnTo>
                    <a:pt x="1381" y="38"/>
                  </a:lnTo>
                  <a:lnTo>
                    <a:pt x="1383" y="42"/>
                  </a:lnTo>
                  <a:lnTo>
                    <a:pt x="1383" y="42"/>
                  </a:lnTo>
                  <a:lnTo>
                    <a:pt x="1386" y="47"/>
                  </a:lnTo>
                  <a:lnTo>
                    <a:pt x="1386" y="49"/>
                  </a:lnTo>
                  <a:lnTo>
                    <a:pt x="1383" y="51"/>
                  </a:lnTo>
                  <a:lnTo>
                    <a:pt x="1383" y="51"/>
                  </a:lnTo>
                  <a:lnTo>
                    <a:pt x="1381" y="51"/>
                  </a:lnTo>
                  <a:lnTo>
                    <a:pt x="1377" y="49"/>
                  </a:lnTo>
                  <a:lnTo>
                    <a:pt x="1374" y="45"/>
                  </a:lnTo>
                  <a:lnTo>
                    <a:pt x="1374" y="45"/>
                  </a:lnTo>
                  <a:lnTo>
                    <a:pt x="1370" y="43"/>
                  </a:lnTo>
                  <a:lnTo>
                    <a:pt x="1365" y="43"/>
                  </a:lnTo>
                  <a:lnTo>
                    <a:pt x="1365" y="43"/>
                  </a:lnTo>
                  <a:lnTo>
                    <a:pt x="1358" y="45"/>
                  </a:lnTo>
                  <a:lnTo>
                    <a:pt x="1350" y="49"/>
                  </a:lnTo>
                  <a:lnTo>
                    <a:pt x="1350" y="49"/>
                  </a:lnTo>
                  <a:lnTo>
                    <a:pt x="1348" y="51"/>
                  </a:lnTo>
                  <a:lnTo>
                    <a:pt x="1345" y="51"/>
                  </a:lnTo>
                  <a:lnTo>
                    <a:pt x="1338" y="49"/>
                  </a:lnTo>
                  <a:lnTo>
                    <a:pt x="1338" y="49"/>
                  </a:lnTo>
                  <a:lnTo>
                    <a:pt x="1334" y="49"/>
                  </a:lnTo>
                  <a:lnTo>
                    <a:pt x="1330" y="51"/>
                  </a:lnTo>
                  <a:lnTo>
                    <a:pt x="1327" y="52"/>
                  </a:lnTo>
                  <a:lnTo>
                    <a:pt x="1323" y="52"/>
                  </a:lnTo>
                  <a:lnTo>
                    <a:pt x="1323" y="52"/>
                  </a:lnTo>
                  <a:lnTo>
                    <a:pt x="1316" y="51"/>
                  </a:lnTo>
                  <a:lnTo>
                    <a:pt x="1312" y="51"/>
                  </a:lnTo>
                  <a:lnTo>
                    <a:pt x="1309" y="52"/>
                  </a:lnTo>
                  <a:lnTo>
                    <a:pt x="1309" y="52"/>
                  </a:lnTo>
                  <a:lnTo>
                    <a:pt x="1309" y="56"/>
                  </a:lnTo>
                  <a:lnTo>
                    <a:pt x="1309" y="60"/>
                  </a:lnTo>
                  <a:lnTo>
                    <a:pt x="1307" y="63"/>
                  </a:lnTo>
                  <a:lnTo>
                    <a:pt x="1301" y="65"/>
                  </a:lnTo>
                  <a:lnTo>
                    <a:pt x="1301" y="65"/>
                  </a:lnTo>
                  <a:lnTo>
                    <a:pt x="1298" y="63"/>
                  </a:lnTo>
                  <a:lnTo>
                    <a:pt x="1294" y="62"/>
                  </a:lnTo>
                  <a:lnTo>
                    <a:pt x="1291" y="58"/>
                  </a:lnTo>
                  <a:lnTo>
                    <a:pt x="1287" y="56"/>
                  </a:lnTo>
                  <a:lnTo>
                    <a:pt x="1287" y="56"/>
                  </a:lnTo>
                  <a:lnTo>
                    <a:pt x="1278" y="54"/>
                  </a:lnTo>
                  <a:lnTo>
                    <a:pt x="1269" y="52"/>
                  </a:lnTo>
                  <a:lnTo>
                    <a:pt x="1269" y="52"/>
                  </a:lnTo>
                  <a:lnTo>
                    <a:pt x="1260" y="47"/>
                  </a:lnTo>
                  <a:lnTo>
                    <a:pt x="1256" y="45"/>
                  </a:lnTo>
                  <a:lnTo>
                    <a:pt x="1251" y="49"/>
                  </a:lnTo>
                  <a:lnTo>
                    <a:pt x="1251" y="49"/>
                  </a:lnTo>
                  <a:lnTo>
                    <a:pt x="1249" y="51"/>
                  </a:lnTo>
                  <a:lnTo>
                    <a:pt x="1247" y="54"/>
                  </a:lnTo>
                  <a:lnTo>
                    <a:pt x="1247" y="54"/>
                  </a:lnTo>
                  <a:lnTo>
                    <a:pt x="1243" y="54"/>
                  </a:lnTo>
                  <a:lnTo>
                    <a:pt x="1240" y="54"/>
                  </a:lnTo>
                  <a:lnTo>
                    <a:pt x="1240" y="54"/>
                  </a:lnTo>
                  <a:lnTo>
                    <a:pt x="1236" y="56"/>
                  </a:lnTo>
                  <a:lnTo>
                    <a:pt x="1236" y="58"/>
                  </a:lnTo>
                  <a:lnTo>
                    <a:pt x="1238" y="62"/>
                  </a:lnTo>
                  <a:lnTo>
                    <a:pt x="1242" y="62"/>
                  </a:lnTo>
                  <a:lnTo>
                    <a:pt x="1242" y="62"/>
                  </a:lnTo>
                  <a:lnTo>
                    <a:pt x="1253" y="62"/>
                  </a:lnTo>
                  <a:lnTo>
                    <a:pt x="1258" y="62"/>
                  </a:lnTo>
                  <a:lnTo>
                    <a:pt x="1263" y="63"/>
                  </a:lnTo>
                  <a:lnTo>
                    <a:pt x="1263" y="63"/>
                  </a:lnTo>
                  <a:lnTo>
                    <a:pt x="1267" y="65"/>
                  </a:lnTo>
                  <a:lnTo>
                    <a:pt x="1269" y="69"/>
                  </a:lnTo>
                  <a:lnTo>
                    <a:pt x="1267" y="71"/>
                  </a:lnTo>
                  <a:lnTo>
                    <a:pt x="1265" y="74"/>
                  </a:lnTo>
                  <a:lnTo>
                    <a:pt x="1265" y="74"/>
                  </a:lnTo>
                  <a:lnTo>
                    <a:pt x="1260" y="76"/>
                  </a:lnTo>
                  <a:lnTo>
                    <a:pt x="1254" y="74"/>
                  </a:lnTo>
                  <a:lnTo>
                    <a:pt x="1243" y="71"/>
                  </a:lnTo>
                  <a:lnTo>
                    <a:pt x="1243" y="71"/>
                  </a:lnTo>
                  <a:lnTo>
                    <a:pt x="1234" y="71"/>
                  </a:lnTo>
                  <a:lnTo>
                    <a:pt x="1229" y="71"/>
                  </a:lnTo>
                  <a:lnTo>
                    <a:pt x="1225" y="71"/>
                  </a:lnTo>
                  <a:lnTo>
                    <a:pt x="1225" y="71"/>
                  </a:lnTo>
                  <a:lnTo>
                    <a:pt x="1220" y="67"/>
                  </a:lnTo>
                  <a:lnTo>
                    <a:pt x="1216" y="63"/>
                  </a:lnTo>
                  <a:lnTo>
                    <a:pt x="1216" y="63"/>
                  </a:lnTo>
                  <a:lnTo>
                    <a:pt x="1213" y="62"/>
                  </a:lnTo>
                  <a:lnTo>
                    <a:pt x="1209" y="62"/>
                  </a:lnTo>
                  <a:lnTo>
                    <a:pt x="1202" y="65"/>
                  </a:lnTo>
                  <a:lnTo>
                    <a:pt x="1196" y="71"/>
                  </a:lnTo>
                  <a:lnTo>
                    <a:pt x="1189" y="76"/>
                  </a:lnTo>
                  <a:lnTo>
                    <a:pt x="1189" y="76"/>
                  </a:lnTo>
                  <a:lnTo>
                    <a:pt x="1186" y="76"/>
                  </a:lnTo>
                  <a:lnTo>
                    <a:pt x="1182" y="74"/>
                  </a:lnTo>
                  <a:lnTo>
                    <a:pt x="1178" y="74"/>
                  </a:lnTo>
                  <a:lnTo>
                    <a:pt x="1175" y="74"/>
                  </a:lnTo>
                  <a:lnTo>
                    <a:pt x="1175" y="74"/>
                  </a:lnTo>
                  <a:lnTo>
                    <a:pt x="1173" y="78"/>
                  </a:lnTo>
                  <a:lnTo>
                    <a:pt x="1175" y="80"/>
                  </a:lnTo>
                  <a:lnTo>
                    <a:pt x="1182" y="81"/>
                  </a:lnTo>
                  <a:lnTo>
                    <a:pt x="1182" y="81"/>
                  </a:lnTo>
                  <a:lnTo>
                    <a:pt x="1187" y="81"/>
                  </a:lnTo>
                  <a:lnTo>
                    <a:pt x="1191" y="81"/>
                  </a:lnTo>
                  <a:lnTo>
                    <a:pt x="1191" y="85"/>
                  </a:lnTo>
                  <a:lnTo>
                    <a:pt x="1191" y="85"/>
                  </a:lnTo>
                  <a:lnTo>
                    <a:pt x="1182" y="85"/>
                  </a:lnTo>
                  <a:lnTo>
                    <a:pt x="1177" y="87"/>
                  </a:lnTo>
                  <a:lnTo>
                    <a:pt x="1177" y="89"/>
                  </a:lnTo>
                  <a:lnTo>
                    <a:pt x="1177" y="90"/>
                  </a:lnTo>
                  <a:lnTo>
                    <a:pt x="1177" y="90"/>
                  </a:lnTo>
                  <a:lnTo>
                    <a:pt x="1184" y="89"/>
                  </a:lnTo>
                  <a:lnTo>
                    <a:pt x="1195" y="87"/>
                  </a:lnTo>
                  <a:lnTo>
                    <a:pt x="1205" y="87"/>
                  </a:lnTo>
                  <a:lnTo>
                    <a:pt x="1207" y="89"/>
                  </a:lnTo>
                  <a:lnTo>
                    <a:pt x="1209" y="92"/>
                  </a:lnTo>
                  <a:lnTo>
                    <a:pt x="1209" y="92"/>
                  </a:lnTo>
                  <a:lnTo>
                    <a:pt x="1207" y="94"/>
                  </a:lnTo>
                  <a:lnTo>
                    <a:pt x="1204" y="96"/>
                  </a:lnTo>
                  <a:lnTo>
                    <a:pt x="1195" y="98"/>
                  </a:lnTo>
                  <a:lnTo>
                    <a:pt x="1186" y="98"/>
                  </a:lnTo>
                  <a:lnTo>
                    <a:pt x="1184" y="98"/>
                  </a:lnTo>
                  <a:lnTo>
                    <a:pt x="1182" y="101"/>
                  </a:lnTo>
                  <a:lnTo>
                    <a:pt x="1182" y="101"/>
                  </a:lnTo>
                  <a:lnTo>
                    <a:pt x="1184" y="103"/>
                  </a:lnTo>
                  <a:lnTo>
                    <a:pt x="1186" y="105"/>
                  </a:lnTo>
                  <a:lnTo>
                    <a:pt x="1193" y="103"/>
                  </a:lnTo>
                  <a:lnTo>
                    <a:pt x="1193" y="103"/>
                  </a:lnTo>
                  <a:lnTo>
                    <a:pt x="1200" y="101"/>
                  </a:lnTo>
                  <a:lnTo>
                    <a:pt x="1200" y="101"/>
                  </a:lnTo>
                  <a:lnTo>
                    <a:pt x="1209" y="101"/>
                  </a:lnTo>
                  <a:lnTo>
                    <a:pt x="1216" y="101"/>
                  </a:lnTo>
                  <a:lnTo>
                    <a:pt x="1216" y="101"/>
                  </a:lnTo>
                  <a:lnTo>
                    <a:pt x="1224" y="105"/>
                  </a:lnTo>
                  <a:lnTo>
                    <a:pt x="1227" y="105"/>
                  </a:lnTo>
                  <a:lnTo>
                    <a:pt x="1231" y="103"/>
                  </a:lnTo>
                  <a:lnTo>
                    <a:pt x="1231" y="103"/>
                  </a:lnTo>
                  <a:lnTo>
                    <a:pt x="1234" y="100"/>
                  </a:lnTo>
                  <a:lnTo>
                    <a:pt x="1238" y="101"/>
                  </a:lnTo>
                  <a:lnTo>
                    <a:pt x="1240" y="103"/>
                  </a:lnTo>
                  <a:lnTo>
                    <a:pt x="1240" y="103"/>
                  </a:lnTo>
                  <a:lnTo>
                    <a:pt x="1242" y="107"/>
                  </a:lnTo>
                  <a:lnTo>
                    <a:pt x="1243" y="109"/>
                  </a:lnTo>
                  <a:lnTo>
                    <a:pt x="1247" y="110"/>
                  </a:lnTo>
                  <a:lnTo>
                    <a:pt x="1247" y="110"/>
                  </a:lnTo>
                  <a:lnTo>
                    <a:pt x="1251" y="112"/>
                  </a:lnTo>
                  <a:lnTo>
                    <a:pt x="1256" y="110"/>
                  </a:lnTo>
                  <a:lnTo>
                    <a:pt x="1265" y="107"/>
                  </a:lnTo>
                  <a:lnTo>
                    <a:pt x="1265" y="107"/>
                  </a:lnTo>
                  <a:lnTo>
                    <a:pt x="1267" y="103"/>
                  </a:lnTo>
                  <a:lnTo>
                    <a:pt x="1269" y="101"/>
                  </a:lnTo>
                  <a:lnTo>
                    <a:pt x="1271" y="100"/>
                  </a:lnTo>
                  <a:lnTo>
                    <a:pt x="1274" y="98"/>
                  </a:lnTo>
                  <a:lnTo>
                    <a:pt x="1274" y="98"/>
                  </a:lnTo>
                  <a:lnTo>
                    <a:pt x="1281" y="100"/>
                  </a:lnTo>
                  <a:lnTo>
                    <a:pt x="1291" y="101"/>
                  </a:lnTo>
                  <a:lnTo>
                    <a:pt x="1291" y="101"/>
                  </a:lnTo>
                  <a:lnTo>
                    <a:pt x="1309" y="101"/>
                  </a:lnTo>
                  <a:lnTo>
                    <a:pt x="1325" y="101"/>
                  </a:lnTo>
                  <a:lnTo>
                    <a:pt x="1325" y="101"/>
                  </a:lnTo>
                  <a:lnTo>
                    <a:pt x="1336" y="100"/>
                  </a:lnTo>
                  <a:lnTo>
                    <a:pt x="1347" y="96"/>
                  </a:lnTo>
                  <a:lnTo>
                    <a:pt x="1347" y="96"/>
                  </a:lnTo>
                  <a:lnTo>
                    <a:pt x="1354" y="92"/>
                  </a:lnTo>
                  <a:lnTo>
                    <a:pt x="1363" y="89"/>
                  </a:lnTo>
                  <a:lnTo>
                    <a:pt x="1363" y="89"/>
                  </a:lnTo>
                  <a:lnTo>
                    <a:pt x="1368" y="87"/>
                  </a:lnTo>
                  <a:lnTo>
                    <a:pt x="1376" y="87"/>
                  </a:lnTo>
                  <a:lnTo>
                    <a:pt x="1383" y="87"/>
                  </a:lnTo>
                  <a:lnTo>
                    <a:pt x="1388" y="89"/>
                  </a:lnTo>
                  <a:lnTo>
                    <a:pt x="1388" y="89"/>
                  </a:lnTo>
                  <a:lnTo>
                    <a:pt x="1392" y="92"/>
                  </a:lnTo>
                  <a:lnTo>
                    <a:pt x="1394" y="96"/>
                  </a:lnTo>
                  <a:lnTo>
                    <a:pt x="1390" y="98"/>
                  </a:lnTo>
                  <a:lnTo>
                    <a:pt x="1386" y="100"/>
                  </a:lnTo>
                  <a:lnTo>
                    <a:pt x="1374" y="101"/>
                  </a:lnTo>
                  <a:lnTo>
                    <a:pt x="1367" y="103"/>
                  </a:lnTo>
                  <a:lnTo>
                    <a:pt x="1367" y="103"/>
                  </a:lnTo>
                  <a:lnTo>
                    <a:pt x="1376" y="105"/>
                  </a:lnTo>
                  <a:lnTo>
                    <a:pt x="1379" y="109"/>
                  </a:lnTo>
                  <a:lnTo>
                    <a:pt x="1379" y="109"/>
                  </a:lnTo>
                  <a:lnTo>
                    <a:pt x="1377" y="112"/>
                  </a:lnTo>
                  <a:lnTo>
                    <a:pt x="1377" y="112"/>
                  </a:lnTo>
                  <a:lnTo>
                    <a:pt x="1374" y="112"/>
                  </a:lnTo>
                  <a:lnTo>
                    <a:pt x="1368" y="112"/>
                  </a:lnTo>
                  <a:lnTo>
                    <a:pt x="1358" y="112"/>
                  </a:lnTo>
                  <a:lnTo>
                    <a:pt x="1358" y="112"/>
                  </a:lnTo>
                  <a:lnTo>
                    <a:pt x="1348" y="112"/>
                  </a:lnTo>
                  <a:lnTo>
                    <a:pt x="1332" y="112"/>
                  </a:lnTo>
                  <a:lnTo>
                    <a:pt x="1323" y="114"/>
                  </a:lnTo>
                  <a:lnTo>
                    <a:pt x="1318" y="116"/>
                  </a:lnTo>
                  <a:lnTo>
                    <a:pt x="1314" y="119"/>
                  </a:lnTo>
                  <a:lnTo>
                    <a:pt x="1312" y="121"/>
                  </a:lnTo>
                  <a:lnTo>
                    <a:pt x="1314" y="123"/>
                  </a:lnTo>
                  <a:lnTo>
                    <a:pt x="1314" y="123"/>
                  </a:lnTo>
                  <a:lnTo>
                    <a:pt x="1316" y="128"/>
                  </a:lnTo>
                  <a:lnTo>
                    <a:pt x="1320" y="132"/>
                  </a:lnTo>
                  <a:lnTo>
                    <a:pt x="1320" y="132"/>
                  </a:lnTo>
                  <a:lnTo>
                    <a:pt x="1327" y="134"/>
                  </a:lnTo>
                  <a:lnTo>
                    <a:pt x="1329" y="134"/>
                  </a:lnTo>
                  <a:lnTo>
                    <a:pt x="1330" y="136"/>
                  </a:lnTo>
                  <a:lnTo>
                    <a:pt x="1330" y="136"/>
                  </a:lnTo>
                  <a:lnTo>
                    <a:pt x="1330" y="139"/>
                  </a:lnTo>
                  <a:lnTo>
                    <a:pt x="1329" y="139"/>
                  </a:lnTo>
                  <a:lnTo>
                    <a:pt x="1321" y="139"/>
                  </a:lnTo>
                  <a:lnTo>
                    <a:pt x="1321" y="139"/>
                  </a:lnTo>
                  <a:lnTo>
                    <a:pt x="1310" y="136"/>
                  </a:lnTo>
                  <a:lnTo>
                    <a:pt x="1301" y="130"/>
                  </a:lnTo>
                  <a:lnTo>
                    <a:pt x="1292" y="123"/>
                  </a:lnTo>
                  <a:lnTo>
                    <a:pt x="1281" y="116"/>
                  </a:lnTo>
                  <a:lnTo>
                    <a:pt x="1281" y="116"/>
                  </a:lnTo>
                  <a:lnTo>
                    <a:pt x="1274" y="114"/>
                  </a:lnTo>
                  <a:lnTo>
                    <a:pt x="1267" y="114"/>
                  </a:lnTo>
                  <a:lnTo>
                    <a:pt x="1260" y="114"/>
                  </a:lnTo>
                  <a:lnTo>
                    <a:pt x="1254" y="116"/>
                  </a:lnTo>
                  <a:lnTo>
                    <a:pt x="1254" y="116"/>
                  </a:lnTo>
                  <a:lnTo>
                    <a:pt x="1249" y="118"/>
                  </a:lnTo>
                  <a:lnTo>
                    <a:pt x="1245" y="123"/>
                  </a:lnTo>
                  <a:lnTo>
                    <a:pt x="1245" y="123"/>
                  </a:lnTo>
                  <a:lnTo>
                    <a:pt x="1243" y="130"/>
                  </a:lnTo>
                  <a:lnTo>
                    <a:pt x="1242" y="132"/>
                  </a:lnTo>
                  <a:lnTo>
                    <a:pt x="1240" y="134"/>
                  </a:lnTo>
                  <a:lnTo>
                    <a:pt x="1240" y="134"/>
                  </a:lnTo>
                  <a:lnTo>
                    <a:pt x="1236" y="134"/>
                  </a:lnTo>
                  <a:lnTo>
                    <a:pt x="1233" y="132"/>
                  </a:lnTo>
                  <a:lnTo>
                    <a:pt x="1229" y="128"/>
                  </a:lnTo>
                  <a:lnTo>
                    <a:pt x="1220" y="118"/>
                  </a:lnTo>
                  <a:lnTo>
                    <a:pt x="1220" y="118"/>
                  </a:lnTo>
                  <a:lnTo>
                    <a:pt x="1216" y="116"/>
                  </a:lnTo>
                  <a:lnTo>
                    <a:pt x="1213" y="116"/>
                  </a:lnTo>
                  <a:lnTo>
                    <a:pt x="1204" y="116"/>
                  </a:lnTo>
                  <a:lnTo>
                    <a:pt x="1204" y="116"/>
                  </a:lnTo>
                  <a:lnTo>
                    <a:pt x="1191" y="118"/>
                  </a:lnTo>
                  <a:lnTo>
                    <a:pt x="1186" y="118"/>
                  </a:lnTo>
                  <a:lnTo>
                    <a:pt x="1180" y="116"/>
                  </a:lnTo>
                  <a:lnTo>
                    <a:pt x="1180" y="116"/>
                  </a:lnTo>
                  <a:lnTo>
                    <a:pt x="1171" y="110"/>
                  </a:lnTo>
                  <a:lnTo>
                    <a:pt x="1164" y="103"/>
                  </a:lnTo>
                  <a:lnTo>
                    <a:pt x="1158" y="94"/>
                  </a:lnTo>
                  <a:lnTo>
                    <a:pt x="1151" y="87"/>
                  </a:lnTo>
                  <a:lnTo>
                    <a:pt x="1151" y="87"/>
                  </a:lnTo>
                  <a:lnTo>
                    <a:pt x="1144" y="83"/>
                  </a:lnTo>
                  <a:lnTo>
                    <a:pt x="1137" y="81"/>
                  </a:lnTo>
                  <a:lnTo>
                    <a:pt x="1122" y="78"/>
                  </a:lnTo>
                  <a:lnTo>
                    <a:pt x="1122" y="78"/>
                  </a:lnTo>
                  <a:lnTo>
                    <a:pt x="1115" y="78"/>
                  </a:lnTo>
                  <a:lnTo>
                    <a:pt x="1106" y="81"/>
                  </a:lnTo>
                  <a:lnTo>
                    <a:pt x="1104" y="81"/>
                  </a:lnTo>
                  <a:lnTo>
                    <a:pt x="1104" y="83"/>
                  </a:lnTo>
                  <a:lnTo>
                    <a:pt x="1106" y="85"/>
                  </a:lnTo>
                  <a:lnTo>
                    <a:pt x="1110" y="87"/>
                  </a:lnTo>
                  <a:lnTo>
                    <a:pt x="1110" y="87"/>
                  </a:lnTo>
                  <a:lnTo>
                    <a:pt x="1115" y="87"/>
                  </a:lnTo>
                  <a:lnTo>
                    <a:pt x="1117" y="89"/>
                  </a:lnTo>
                  <a:lnTo>
                    <a:pt x="1117" y="92"/>
                  </a:lnTo>
                  <a:lnTo>
                    <a:pt x="1113" y="92"/>
                  </a:lnTo>
                  <a:lnTo>
                    <a:pt x="1113" y="92"/>
                  </a:lnTo>
                  <a:lnTo>
                    <a:pt x="1102" y="92"/>
                  </a:lnTo>
                  <a:lnTo>
                    <a:pt x="1099" y="94"/>
                  </a:lnTo>
                  <a:lnTo>
                    <a:pt x="1097" y="96"/>
                  </a:lnTo>
                  <a:lnTo>
                    <a:pt x="1097" y="98"/>
                  </a:lnTo>
                  <a:lnTo>
                    <a:pt x="1097" y="98"/>
                  </a:lnTo>
                  <a:lnTo>
                    <a:pt x="1100" y="101"/>
                  </a:lnTo>
                  <a:lnTo>
                    <a:pt x="1106" y="101"/>
                  </a:lnTo>
                  <a:lnTo>
                    <a:pt x="1115" y="101"/>
                  </a:lnTo>
                  <a:lnTo>
                    <a:pt x="1115" y="101"/>
                  </a:lnTo>
                  <a:close/>
                  <a:moveTo>
                    <a:pt x="1240" y="597"/>
                  </a:moveTo>
                  <a:lnTo>
                    <a:pt x="1240" y="597"/>
                  </a:lnTo>
                  <a:lnTo>
                    <a:pt x="1236" y="601"/>
                  </a:lnTo>
                  <a:lnTo>
                    <a:pt x="1236" y="604"/>
                  </a:lnTo>
                  <a:lnTo>
                    <a:pt x="1238" y="608"/>
                  </a:lnTo>
                  <a:lnTo>
                    <a:pt x="1242" y="612"/>
                  </a:lnTo>
                  <a:lnTo>
                    <a:pt x="1247" y="615"/>
                  </a:lnTo>
                  <a:lnTo>
                    <a:pt x="1251" y="615"/>
                  </a:lnTo>
                  <a:lnTo>
                    <a:pt x="1256" y="615"/>
                  </a:lnTo>
                  <a:lnTo>
                    <a:pt x="1260" y="613"/>
                  </a:lnTo>
                  <a:lnTo>
                    <a:pt x="1260" y="613"/>
                  </a:lnTo>
                  <a:lnTo>
                    <a:pt x="1263" y="610"/>
                  </a:lnTo>
                  <a:lnTo>
                    <a:pt x="1265" y="606"/>
                  </a:lnTo>
                  <a:lnTo>
                    <a:pt x="1265" y="597"/>
                  </a:lnTo>
                  <a:lnTo>
                    <a:pt x="1265" y="593"/>
                  </a:lnTo>
                  <a:lnTo>
                    <a:pt x="1267" y="590"/>
                  </a:lnTo>
                  <a:lnTo>
                    <a:pt x="1271" y="588"/>
                  </a:lnTo>
                  <a:lnTo>
                    <a:pt x="1276" y="588"/>
                  </a:lnTo>
                  <a:lnTo>
                    <a:pt x="1276" y="588"/>
                  </a:lnTo>
                  <a:lnTo>
                    <a:pt x="1278" y="590"/>
                  </a:lnTo>
                  <a:lnTo>
                    <a:pt x="1280" y="595"/>
                  </a:lnTo>
                  <a:lnTo>
                    <a:pt x="1281" y="603"/>
                  </a:lnTo>
                  <a:lnTo>
                    <a:pt x="1283" y="606"/>
                  </a:lnTo>
                  <a:lnTo>
                    <a:pt x="1283" y="606"/>
                  </a:lnTo>
                  <a:lnTo>
                    <a:pt x="1291" y="610"/>
                  </a:lnTo>
                  <a:lnTo>
                    <a:pt x="1298" y="610"/>
                  </a:lnTo>
                  <a:lnTo>
                    <a:pt x="1298" y="610"/>
                  </a:lnTo>
                  <a:lnTo>
                    <a:pt x="1301" y="610"/>
                  </a:lnTo>
                  <a:lnTo>
                    <a:pt x="1307" y="610"/>
                  </a:lnTo>
                  <a:lnTo>
                    <a:pt x="1307" y="610"/>
                  </a:lnTo>
                  <a:lnTo>
                    <a:pt x="1307" y="606"/>
                  </a:lnTo>
                  <a:lnTo>
                    <a:pt x="1307" y="603"/>
                  </a:lnTo>
                  <a:lnTo>
                    <a:pt x="1307" y="599"/>
                  </a:lnTo>
                  <a:lnTo>
                    <a:pt x="1303" y="597"/>
                  </a:lnTo>
                  <a:lnTo>
                    <a:pt x="1303" y="597"/>
                  </a:lnTo>
                  <a:lnTo>
                    <a:pt x="1301" y="597"/>
                  </a:lnTo>
                  <a:lnTo>
                    <a:pt x="1298" y="595"/>
                  </a:lnTo>
                  <a:lnTo>
                    <a:pt x="1298" y="595"/>
                  </a:lnTo>
                  <a:lnTo>
                    <a:pt x="1291" y="592"/>
                  </a:lnTo>
                  <a:lnTo>
                    <a:pt x="1287" y="586"/>
                  </a:lnTo>
                  <a:lnTo>
                    <a:pt x="1287" y="586"/>
                  </a:lnTo>
                  <a:lnTo>
                    <a:pt x="1278" y="575"/>
                  </a:lnTo>
                  <a:lnTo>
                    <a:pt x="1272" y="570"/>
                  </a:lnTo>
                  <a:lnTo>
                    <a:pt x="1267" y="566"/>
                  </a:lnTo>
                  <a:lnTo>
                    <a:pt x="1267" y="566"/>
                  </a:lnTo>
                  <a:lnTo>
                    <a:pt x="1260" y="566"/>
                  </a:lnTo>
                  <a:lnTo>
                    <a:pt x="1251" y="570"/>
                  </a:lnTo>
                  <a:lnTo>
                    <a:pt x="1251" y="570"/>
                  </a:lnTo>
                  <a:lnTo>
                    <a:pt x="1245" y="574"/>
                  </a:lnTo>
                  <a:lnTo>
                    <a:pt x="1245" y="574"/>
                  </a:lnTo>
                  <a:lnTo>
                    <a:pt x="1243" y="577"/>
                  </a:lnTo>
                  <a:lnTo>
                    <a:pt x="1245" y="581"/>
                  </a:lnTo>
                  <a:lnTo>
                    <a:pt x="1247" y="588"/>
                  </a:lnTo>
                  <a:lnTo>
                    <a:pt x="1247" y="588"/>
                  </a:lnTo>
                  <a:lnTo>
                    <a:pt x="1247" y="592"/>
                  </a:lnTo>
                  <a:lnTo>
                    <a:pt x="1245" y="593"/>
                  </a:lnTo>
                  <a:lnTo>
                    <a:pt x="1240" y="597"/>
                  </a:lnTo>
                  <a:lnTo>
                    <a:pt x="1240" y="597"/>
                  </a:lnTo>
                  <a:close/>
                  <a:moveTo>
                    <a:pt x="1577" y="631"/>
                  </a:moveTo>
                  <a:lnTo>
                    <a:pt x="1577" y="631"/>
                  </a:lnTo>
                  <a:lnTo>
                    <a:pt x="1580" y="633"/>
                  </a:lnTo>
                  <a:lnTo>
                    <a:pt x="1582" y="633"/>
                  </a:lnTo>
                  <a:lnTo>
                    <a:pt x="1584" y="630"/>
                  </a:lnTo>
                  <a:lnTo>
                    <a:pt x="1586" y="624"/>
                  </a:lnTo>
                  <a:lnTo>
                    <a:pt x="1584" y="621"/>
                  </a:lnTo>
                  <a:lnTo>
                    <a:pt x="1580" y="621"/>
                  </a:lnTo>
                  <a:lnTo>
                    <a:pt x="1580" y="621"/>
                  </a:lnTo>
                  <a:lnTo>
                    <a:pt x="1578" y="621"/>
                  </a:lnTo>
                  <a:lnTo>
                    <a:pt x="1577" y="621"/>
                  </a:lnTo>
                  <a:lnTo>
                    <a:pt x="1575" y="624"/>
                  </a:lnTo>
                  <a:lnTo>
                    <a:pt x="1575" y="628"/>
                  </a:lnTo>
                  <a:lnTo>
                    <a:pt x="1577" y="631"/>
                  </a:lnTo>
                  <a:lnTo>
                    <a:pt x="1577" y="631"/>
                  </a:lnTo>
                  <a:close/>
                  <a:moveTo>
                    <a:pt x="1354" y="434"/>
                  </a:moveTo>
                  <a:lnTo>
                    <a:pt x="1354" y="434"/>
                  </a:lnTo>
                  <a:lnTo>
                    <a:pt x="1350" y="434"/>
                  </a:lnTo>
                  <a:lnTo>
                    <a:pt x="1350" y="434"/>
                  </a:lnTo>
                  <a:lnTo>
                    <a:pt x="1343" y="434"/>
                  </a:lnTo>
                  <a:lnTo>
                    <a:pt x="1336" y="436"/>
                  </a:lnTo>
                  <a:lnTo>
                    <a:pt x="1332" y="440"/>
                  </a:lnTo>
                  <a:lnTo>
                    <a:pt x="1330" y="443"/>
                  </a:lnTo>
                  <a:lnTo>
                    <a:pt x="1330" y="445"/>
                  </a:lnTo>
                  <a:lnTo>
                    <a:pt x="1330" y="445"/>
                  </a:lnTo>
                  <a:lnTo>
                    <a:pt x="1334" y="451"/>
                  </a:lnTo>
                  <a:lnTo>
                    <a:pt x="1339" y="454"/>
                  </a:lnTo>
                  <a:lnTo>
                    <a:pt x="1347" y="456"/>
                  </a:lnTo>
                  <a:lnTo>
                    <a:pt x="1352" y="456"/>
                  </a:lnTo>
                  <a:lnTo>
                    <a:pt x="1352" y="456"/>
                  </a:lnTo>
                  <a:lnTo>
                    <a:pt x="1358" y="451"/>
                  </a:lnTo>
                  <a:lnTo>
                    <a:pt x="1361" y="445"/>
                  </a:lnTo>
                  <a:lnTo>
                    <a:pt x="1359" y="438"/>
                  </a:lnTo>
                  <a:lnTo>
                    <a:pt x="1358" y="436"/>
                  </a:lnTo>
                  <a:lnTo>
                    <a:pt x="1354" y="434"/>
                  </a:lnTo>
                  <a:lnTo>
                    <a:pt x="1354" y="434"/>
                  </a:lnTo>
                  <a:close/>
                  <a:moveTo>
                    <a:pt x="1709" y="919"/>
                  </a:moveTo>
                  <a:lnTo>
                    <a:pt x="1709" y="919"/>
                  </a:lnTo>
                  <a:lnTo>
                    <a:pt x="1710" y="912"/>
                  </a:lnTo>
                  <a:lnTo>
                    <a:pt x="1709" y="908"/>
                  </a:lnTo>
                  <a:lnTo>
                    <a:pt x="1705" y="907"/>
                  </a:lnTo>
                  <a:lnTo>
                    <a:pt x="1705" y="907"/>
                  </a:lnTo>
                  <a:lnTo>
                    <a:pt x="1700" y="907"/>
                  </a:lnTo>
                  <a:lnTo>
                    <a:pt x="1700" y="907"/>
                  </a:lnTo>
                  <a:lnTo>
                    <a:pt x="1696" y="908"/>
                  </a:lnTo>
                  <a:lnTo>
                    <a:pt x="1694" y="910"/>
                  </a:lnTo>
                  <a:lnTo>
                    <a:pt x="1691" y="917"/>
                  </a:lnTo>
                  <a:lnTo>
                    <a:pt x="1689" y="932"/>
                  </a:lnTo>
                  <a:lnTo>
                    <a:pt x="1689" y="932"/>
                  </a:lnTo>
                  <a:lnTo>
                    <a:pt x="1687" y="937"/>
                  </a:lnTo>
                  <a:lnTo>
                    <a:pt x="1683" y="943"/>
                  </a:lnTo>
                  <a:lnTo>
                    <a:pt x="1674" y="954"/>
                  </a:lnTo>
                  <a:lnTo>
                    <a:pt x="1665" y="964"/>
                  </a:lnTo>
                  <a:lnTo>
                    <a:pt x="1662" y="972"/>
                  </a:lnTo>
                  <a:lnTo>
                    <a:pt x="1662" y="977"/>
                  </a:lnTo>
                  <a:lnTo>
                    <a:pt x="1662" y="977"/>
                  </a:lnTo>
                  <a:lnTo>
                    <a:pt x="1662" y="984"/>
                  </a:lnTo>
                  <a:lnTo>
                    <a:pt x="1665" y="990"/>
                  </a:lnTo>
                  <a:lnTo>
                    <a:pt x="1669" y="995"/>
                  </a:lnTo>
                  <a:lnTo>
                    <a:pt x="1674" y="999"/>
                  </a:lnTo>
                  <a:lnTo>
                    <a:pt x="1680" y="1001"/>
                  </a:lnTo>
                  <a:lnTo>
                    <a:pt x="1685" y="1001"/>
                  </a:lnTo>
                  <a:lnTo>
                    <a:pt x="1700" y="1001"/>
                  </a:lnTo>
                  <a:lnTo>
                    <a:pt x="1700" y="1001"/>
                  </a:lnTo>
                  <a:lnTo>
                    <a:pt x="1712" y="1001"/>
                  </a:lnTo>
                  <a:lnTo>
                    <a:pt x="1727" y="1002"/>
                  </a:lnTo>
                  <a:lnTo>
                    <a:pt x="1727" y="1002"/>
                  </a:lnTo>
                  <a:lnTo>
                    <a:pt x="1732" y="1004"/>
                  </a:lnTo>
                  <a:lnTo>
                    <a:pt x="1738" y="1006"/>
                  </a:lnTo>
                  <a:lnTo>
                    <a:pt x="1743" y="1010"/>
                  </a:lnTo>
                  <a:lnTo>
                    <a:pt x="1748" y="1011"/>
                  </a:lnTo>
                  <a:lnTo>
                    <a:pt x="1748" y="1011"/>
                  </a:lnTo>
                  <a:lnTo>
                    <a:pt x="1754" y="1011"/>
                  </a:lnTo>
                  <a:lnTo>
                    <a:pt x="1758" y="1010"/>
                  </a:lnTo>
                  <a:lnTo>
                    <a:pt x="1763" y="1006"/>
                  </a:lnTo>
                  <a:lnTo>
                    <a:pt x="1765" y="1001"/>
                  </a:lnTo>
                  <a:lnTo>
                    <a:pt x="1765" y="1001"/>
                  </a:lnTo>
                  <a:lnTo>
                    <a:pt x="1767" y="995"/>
                  </a:lnTo>
                  <a:lnTo>
                    <a:pt x="1765" y="990"/>
                  </a:lnTo>
                  <a:lnTo>
                    <a:pt x="1761" y="984"/>
                  </a:lnTo>
                  <a:lnTo>
                    <a:pt x="1756" y="981"/>
                  </a:lnTo>
                  <a:lnTo>
                    <a:pt x="1756" y="981"/>
                  </a:lnTo>
                  <a:lnTo>
                    <a:pt x="1748" y="975"/>
                  </a:lnTo>
                  <a:lnTo>
                    <a:pt x="1743" y="968"/>
                  </a:lnTo>
                  <a:lnTo>
                    <a:pt x="1743" y="968"/>
                  </a:lnTo>
                  <a:lnTo>
                    <a:pt x="1739" y="961"/>
                  </a:lnTo>
                  <a:lnTo>
                    <a:pt x="1734" y="955"/>
                  </a:lnTo>
                  <a:lnTo>
                    <a:pt x="1729" y="952"/>
                  </a:lnTo>
                  <a:lnTo>
                    <a:pt x="1725" y="952"/>
                  </a:lnTo>
                  <a:lnTo>
                    <a:pt x="1721" y="954"/>
                  </a:lnTo>
                  <a:lnTo>
                    <a:pt x="1721" y="954"/>
                  </a:lnTo>
                  <a:lnTo>
                    <a:pt x="1716" y="955"/>
                  </a:lnTo>
                  <a:lnTo>
                    <a:pt x="1712" y="957"/>
                  </a:lnTo>
                  <a:lnTo>
                    <a:pt x="1712" y="957"/>
                  </a:lnTo>
                  <a:lnTo>
                    <a:pt x="1707" y="957"/>
                  </a:lnTo>
                  <a:lnTo>
                    <a:pt x="1701" y="954"/>
                  </a:lnTo>
                  <a:lnTo>
                    <a:pt x="1701" y="954"/>
                  </a:lnTo>
                  <a:lnTo>
                    <a:pt x="1700" y="950"/>
                  </a:lnTo>
                  <a:lnTo>
                    <a:pt x="1700" y="946"/>
                  </a:lnTo>
                  <a:lnTo>
                    <a:pt x="1703" y="939"/>
                  </a:lnTo>
                  <a:lnTo>
                    <a:pt x="1703" y="939"/>
                  </a:lnTo>
                  <a:lnTo>
                    <a:pt x="1709" y="919"/>
                  </a:lnTo>
                  <a:lnTo>
                    <a:pt x="1709" y="919"/>
                  </a:lnTo>
                  <a:close/>
                  <a:moveTo>
                    <a:pt x="1453" y="1581"/>
                  </a:moveTo>
                  <a:lnTo>
                    <a:pt x="1453" y="1581"/>
                  </a:lnTo>
                  <a:lnTo>
                    <a:pt x="1453" y="1587"/>
                  </a:lnTo>
                  <a:lnTo>
                    <a:pt x="1452" y="1592"/>
                  </a:lnTo>
                  <a:lnTo>
                    <a:pt x="1452" y="1592"/>
                  </a:lnTo>
                  <a:lnTo>
                    <a:pt x="1448" y="1594"/>
                  </a:lnTo>
                  <a:lnTo>
                    <a:pt x="1446" y="1594"/>
                  </a:lnTo>
                  <a:lnTo>
                    <a:pt x="1439" y="1592"/>
                  </a:lnTo>
                  <a:lnTo>
                    <a:pt x="1439" y="1592"/>
                  </a:lnTo>
                  <a:lnTo>
                    <a:pt x="1434" y="1590"/>
                  </a:lnTo>
                  <a:lnTo>
                    <a:pt x="1426" y="1590"/>
                  </a:lnTo>
                  <a:lnTo>
                    <a:pt x="1426" y="1590"/>
                  </a:lnTo>
                  <a:lnTo>
                    <a:pt x="1423" y="1590"/>
                  </a:lnTo>
                  <a:lnTo>
                    <a:pt x="1419" y="1592"/>
                  </a:lnTo>
                  <a:lnTo>
                    <a:pt x="1419" y="1596"/>
                  </a:lnTo>
                  <a:lnTo>
                    <a:pt x="1419" y="1600"/>
                  </a:lnTo>
                  <a:lnTo>
                    <a:pt x="1419" y="1600"/>
                  </a:lnTo>
                  <a:lnTo>
                    <a:pt x="1423" y="1601"/>
                  </a:lnTo>
                  <a:lnTo>
                    <a:pt x="1428" y="1603"/>
                  </a:lnTo>
                  <a:lnTo>
                    <a:pt x="1437" y="1603"/>
                  </a:lnTo>
                  <a:lnTo>
                    <a:pt x="1437" y="1603"/>
                  </a:lnTo>
                  <a:lnTo>
                    <a:pt x="1448" y="1600"/>
                  </a:lnTo>
                  <a:lnTo>
                    <a:pt x="1461" y="1600"/>
                  </a:lnTo>
                  <a:lnTo>
                    <a:pt x="1461" y="1600"/>
                  </a:lnTo>
                  <a:lnTo>
                    <a:pt x="1462" y="1600"/>
                  </a:lnTo>
                  <a:lnTo>
                    <a:pt x="1462" y="1600"/>
                  </a:lnTo>
                  <a:lnTo>
                    <a:pt x="1475" y="1603"/>
                  </a:lnTo>
                  <a:lnTo>
                    <a:pt x="1482" y="1603"/>
                  </a:lnTo>
                  <a:lnTo>
                    <a:pt x="1490" y="1603"/>
                  </a:lnTo>
                  <a:lnTo>
                    <a:pt x="1490" y="1603"/>
                  </a:lnTo>
                  <a:lnTo>
                    <a:pt x="1493" y="1600"/>
                  </a:lnTo>
                  <a:lnTo>
                    <a:pt x="1493" y="1596"/>
                  </a:lnTo>
                  <a:lnTo>
                    <a:pt x="1493" y="1590"/>
                  </a:lnTo>
                  <a:lnTo>
                    <a:pt x="1491" y="1587"/>
                  </a:lnTo>
                  <a:lnTo>
                    <a:pt x="1491" y="1587"/>
                  </a:lnTo>
                  <a:lnTo>
                    <a:pt x="1488" y="1581"/>
                  </a:lnTo>
                  <a:lnTo>
                    <a:pt x="1484" y="1578"/>
                  </a:lnTo>
                  <a:lnTo>
                    <a:pt x="1479" y="1576"/>
                  </a:lnTo>
                  <a:lnTo>
                    <a:pt x="1473" y="1574"/>
                  </a:lnTo>
                  <a:lnTo>
                    <a:pt x="1468" y="1572"/>
                  </a:lnTo>
                  <a:lnTo>
                    <a:pt x="1462" y="1574"/>
                  </a:lnTo>
                  <a:lnTo>
                    <a:pt x="1457" y="1578"/>
                  </a:lnTo>
                  <a:lnTo>
                    <a:pt x="1453" y="1581"/>
                  </a:lnTo>
                  <a:lnTo>
                    <a:pt x="1453" y="1581"/>
                  </a:lnTo>
                  <a:close/>
                  <a:moveTo>
                    <a:pt x="1381" y="1547"/>
                  </a:moveTo>
                  <a:lnTo>
                    <a:pt x="1381" y="1547"/>
                  </a:lnTo>
                  <a:lnTo>
                    <a:pt x="1367" y="1542"/>
                  </a:lnTo>
                  <a:lnTo>
                    <a:pt x="1354" y="1533"/>
                  </a:lnTo>
                  <a:lnTo>
                    <a:pt x="1327" y="1516"/>
                  </a:lnTo>
                  <a:lnTo>
                    <a:pt x="1327" y="1516"/>
                  </a:lnTo>
                  <a:lnTo>
                    <a:pt x="1316" y="1511"/>
                  </a:lnTo>
                  <a:lnTo>
                    <a:pt x="1310" y="1509"/>
                  </a:lnTo>
                  <a:lnTo>
                    <a:pt x="1305" y="1507"/>
                  </a:lnTo>
                  <a:lnTo>
                    <a:pt x="1305" y="1507"/>
                  </a:lnTo>
                  <a:lnTo>
                    <a:pt x="1289" y="1505"/>
                  </a:lnTo>
                  <a:lnTo>
                    <a:pt x="1289" y="1505"/>
                  </a:lnTo>
                  <a:lnTo>
                    <a:pt x="1283" y="1507"/>
                  </a:lnTo>
                  <a:lnTo>
                    <a:pt x="1278" y="1511"/>
                  </a:lnTo>
                  <a:lnTo>
                    <a:pt x="1278" y="1511"/>
                  </a:lnTo>
                  <a:lnTo>
                    <a:pt x="1276" y="1515"/>
                  </a:lnTo>
                  <a:lnTo>
                    <a:pt x="1276" y="1518"/>
                  </a:lnTo>
                  <a:lnTo>
                    <a:pt x="1278" y="1520"/>
                  </a:lnTo>
                  <a:lnTo>
                    <a:pt x="1281" y="1520"/>
                  </a:lnTo>
                  <a:lnTo>
                    <a:pt x="1289" y="1520"/>
                  </a:lnTo>
                  <a:lnTo>
                    <a:pt x="1294" y="1520"/>
                  </a:lnTo>
                  <a:lnTo>
                    <a:pt x="1294" y="1520"/>
                  </a:lnTo>
                  <a:lnTo>
                    <a:pt x="1303" y="1518"/>
                  </a:lnTo>
                  <a:lnTo>
                    <a:pt x="1312" y="1516"/>
                  </a:lnTo>
                  <a:lnTo>
                    <a:pt x="1312" y="1516"/>
                  </a:lnTo>
                  <a:lnTo>
                    <a:pt x="1321" y="1520"/>
                  </a:lnTo>
                  <a:lnTo>
                    <a:pt x="1332" y="1527"/>
                  </a:lnTo>
                  <a:lnTo>
                    <a:pt x="1332" y="1527"/>
                  </a:lnTo>
                  <a:lnTo>
                    <a:pt x="1350" y="1543"/>
                  </a:lnTo>
                  <a:lnTo>
                    <a:pt x="1370" y="1562"/>
                  </a:lnTo>
                  <a:lnTo>
                    <a:pt x="1370" y="1562"/>
                  </a:lnTo>
                  <a:lnTo>
                    <a:pt x="1376" y="1567"/>
                  </a:lnTo>
                  <a:lnTo>
                    <a:pt x="1383" y="1571"/>
                  </a:lnTo>
                  <a:lnTo>
                    <a:pt x="1390" y="1572"/>
                  </a:lnTo>
                  <a:lnTo>
                    <a:pt x="1397" y="1572"/>
                  </a:lnTo>
                  <a:lnTo>
                    <a:pt x="1397" y="1572"/>
                  </a:lnTo>
                  <a:lnTo>
                    <a:pt x="1403" y="1571"/>
                  </a:lnTo>
                  <a:lnTo>
                    <a:pt x="1406" y="1567"/>
                  </a:lnTo>
                  <a:lnTo>
                    <a:pt x="1406" y="1563"/>
                  </a:lnTo>
                  <a:lnTo>
                    <a:pt x="1403" y="1560"/>
                  </a:lnTo>
                  <a:lnTo>
                    <a:pt x="1403" y="1560"/>
                  </a:lnTo>
                  <a:lnTo>
                    <a:pt x="1399" y="1554"/>
                  </a:lnTo>
                  <a:lnTo>
                    <a:pt x="1394" y="1552"/>
                  </a:lnTo>
                  <a:lnTo>
                    <a:pt x="1381" y="1547"/>
                  </a:lnTo>
                  <a:lnTo>
                    <a:pt x="1381" y="1547"/>
                  </a:lnTo>
                  <a:close/>
                  <a:moveTo>
                    <a:pt x="2208" y="432"/>
                  </a:moveTo>
                  <a:lnTo>
                    <a:pt x="2208" y="432"/>
                  </a:lnTo>
                  <a:lnTo>
                    <a:pt x="2206" y="429"/>
                  </a:lnTo>
                  <a:lnTo>
                    <a:pt x="2203" y="427"/>
                  </a:lnTo>
                  <a:lnTo>
                    <a:pt x="2194" y="425"/>
                  </a:lnTo>
                  <a:lnTo>
                    <a:pt x="2185" y="425"/>
                  </a:lnTo>
                  <a:lnTo>
                    <a:pt x="2181" y="425"/>
                  </a:lnTo>
                  <a:lnTo>
                    <a:pt x="2177" y="423"/>
                  </a:lnTo>
                  <a:lnTo>
                    <a:pt x="2177" y="423"/>
                  </a:lnTo>
                  <a:lnTo>
                    <a:pt x="2174" y="422"/>
                  </a:lnTo>
                  <a:lnTo>
                    <a:pt x="2172" y="420"/>
                  </a:lnTo>
                  <a:lnTo>
                    <a:pt x="2172" y="413"/>
                  </a:lnTo>
                  <a:lnTo>
                    <a:pt x="2170" y="407"/>
                  </a:lnTo>
                  <a:lnTo>
                    <a:pt x="2168" y="402"/>
                  </a:lnTo>
                  <a:lnTo>
                    <a:pt x="2168" y="402"/>
                  </a:lnTo>
                  <a:lnTo>
                    <a:pt x="2165" y="400"/>
                  </a:lnTo>
                  <a:lnTo>
                    <a:pt x="2161" y="400"/>
                  </a:lnTo>
                  <a:lnTo>
                    <a:pt x="2154" y="400"/>
                  </a:lnTo>
                  <a:lnTo>
                    <a:pt x="2154" y="400"/>
                  </a:lnTo>
                  <a:lnTo>
                    <a:pt x="2154" y="394"/>
                  </a:lnTo>
                  <a:lnTo>
                    <a:pt x="2152" y="391"/>
                  </a:lnTo>
                  <a:lnTo>
                    <a:pt x="2152" y="391"/>
                  </a:lnTo>
                  <a:lnTo>
                    <a:pt x="2147" y="387"/>
                  </a:lnTo>
                  <a:lnTo>
                    <a:pt x="2145" y="385"/>
                  </a:lnTo>
                  <a:lnTo>
                    <a:pt x="2143" y="382"/>
                  </a:lnTo>
                  <a:lnTo>
                    <a:pt x="2143" y="382"/>
                  </a:lnTo>
                  <a:lnTo>
                    <a:pt x="2145" y="380"/>
                  </a:lnTo>
                  <a:lnTo>
                    <a:pt x="2147" y="378"/>
                  </a:lnTo>
                  <a:lnTo>
                    <a:pt x="2154" y="375"/>
                  </a:lnTo>
                  <a:lnTo>
                    <a:pt x="2154" y="375"/>
                  </a:lnTo>
                  <a:lnTo>
                    <a:pt x="2161" y="375"/>
                  </a:lnTo>
                  <a:lnTo>
                    <a:pt x="2168" y="376"/>
                  </a:lnTo>
                  <a:lnTo>
                    <a:pt x="2183" y="382"/>
                  </a:lnTo>
                  <a:lnTo>
                    <a:pt x="2183" y="382"/>
                  </a:lnTo>
                  <a:lnTo>
                    <a:pt x="2192" y="389"/>
                  </a:lnTo>
                  <a:lnTo>
                    <a:pt x="2201" y="396"/>
                  </a:lnTo>
                  <a:lnTo>
                    <a:pt x="2201" y="396"/>
                  </a:lnTo>
                  <a:lnTo>
                    <a:pt x="2206" y="404"/>
                  </a:lnTo>
                  <a:lnTo>
                    <a:pt x="2210" y="405"/>
                  </a:lnTo>
                  <a:lnTo>
                    <a:pt x="2214" y="407"/>
                  </a:lnTo>
                  <a:lnTo>
                    <a:pt x="2214" y="407"/>
                  </a:lnTo>
                  <a:lnTo>
                    <a:pt x="2217" y="407"/>
                  </a:lnTo>
                  <a:lnTo>
                    <a:pt x="2221" y="407"/>
                  </a:lnTo>
                  <a:lnTo>
                    <a:pt x="2223" y="405"/>
                  </a:lnTo>
                  <a:lnTo>
                    <a:pt x="2223" y="400"/>
                  </a:lnTo>
                  <a:lnTo>
                    <a:pt x="2223" y="400"/>
                  </a:lnTo>
                  <a:lnTo>
                    <a:pt x="2223" y="398"/>
                  </a:lnTo>
                  <a:lnTo>
                    <a:pt x="2221" y="394"/>
                  </a:lnTo>
                  <a:lnTo>
                    <a:pt x="2215" y="389"/>
                  </a:lnTo>
                  <a:lnTo>
                    <a:pt x="2215" y="389"/>
                  </a:lnTo>
                  <a:lnTo>
                    <a:pt x="2215" y="385"/>
                  </a:lnTo>
                  <a:lnTo>
                    <a:pt x="2214" y="382"/>
                  </a:lnTo>
                  <a:lnTo>
                    <a:pt x="2217" y="375"/>
                  </a:lnTo>
                  <a:lnTo>
                    <a:pt x="2217" y="375"/>
                  </a:lnTo>
                  <a:lnTo>
                    <a:pt x="2219" y="369"/>
                  </a:lnTo>
                  <a:lnTo>
                    <a:pt x="2221" y="362"/>
                  </a:lnTo>
                  <a:lnTo>
                    <a:pt x="2219" y="355"/>
                  </a:lnTo>
                  <a:lnTo>
                    <a:pt x="2215" y="349"/>
                  </a:lnTo>
                  <a:lnTo>
                    <a:pt x="2215" y="349"/>
                  </a:lnTo>
                  <a:lnTo>
                    <a:pt x="2208" y="344"/>
                  </a:lnTo>
                  <a:lnTo>
                    <a:pt x="2206" y="340"/>
                  </a:lnTo>
                  <a:lnTo>
                    <a:pt x="2208" y="338"/>
                  </a:lnTo>
                  <a:lnTo>
                    <a:pt x="2208" y="338"/>
                  </a:lnTo>
                  <a:lnTo>
                    <a:pt x="2212" y="337"/>
                  </a:lnTo>
                  <a:lnTo>
                    <a:pt x="2215" y="335"/>
                  </a:lnTo>
                  <a:lnTo>
                    <a:pt x="2225" y="335"/>
                  </a:lnTo>
                  <a:lnTo>
                    <a:pt x="2234" y="335"/>
                  </a:lnTo>
                  <a:lnTo>
                    <a:pt x="2241" y="335"/>
                  </a:lnTo>
                  <a:lnTo>
                    <a:pt x="2241" y="335"/>
                  </a:lnTo>
                  <a:lnTo>
                    <a:pt x="2246" y="333"/>
                  </a:lnTo>
                  <a:lnTo>
                    <a:pt x="2248" y="331"/>
                  </a:lnTo>
                  <a:lnTo>
                    <a:pt x="2248" y="329"/>
                  </a:lnTo>
                  <a:lnTo>
                    <a:pt x="2248" y="329"/>
                  </a:lnTo>
                  <a:lnTo>
                    <a:pt x="2246" y="326"/>
                  </a:lnTo>
                  <a:lnTo>
                    <a:pt x="2244" y="324"/>
                  </a:lnTo>
                  <a:lnTo>
                    <a:pt x="2239" y="320"/>
                  </a:lnTo>
                  <a:lnTo>
                    <a:pt x="2239" y="320"/>
                  </a:lnTo>
                  <a:lnTo>
                    <a:pt x="2228" y="317"/>
                  </a:lnTo>
                  <a:lnTo>
                    <a:pt x="2223" y="315"/>
                  </a:lnTo>
                  <a:lnTo>
                    <a:pt x="2217" y="311"/>
                  </a:lnTo>
                  <a:lnTo>
                    <a:pt x="2217" y="311"/>
                  </a:lnTo>
                  <a:lnTo>
                    <a:pt x="2215" y="308"/>
                  </a:lnTo>
                  <a:lnTo>
                    <a:pt x="2215" y="304"/>
                  </a:lnTo>
                  <a:lnTo>
                    <a:pt x="2217" y="302"/>
                  </a:lnTo>
                  <a:lnTo>
                    <a:pt x="2221" y="300"/>
                  </a:lnTo>
                  <a:lnTo>
                    <a:pt x="2232" y="299"/>
                  </a:lnTo>
                  <a:lnTo>
                    <a:pt x="2241" y="299"/>
                  </a:lnTo>
                  <a:lnTo>
                    <a:pt x="2241" y="299"/>
                  </a:lnTo>
                  <a:lnTo>
                    <a:pt x="2252" y="300"/>
                  </a:lnTo>
                  <a:lnTo>
                    <a:pt x="2257" y="302"/>
                  </a:lnTo>
                  <a:lnTo>
                    <a:pt x="2261" y="300"/>
                  </a:lnTo>
                  <a:lnTo>
                    <a:pt x="2263" y="300"/>
                  </a:lnTo>
                  <a:lnTo>
                    <a:pt x="2263" y="300"/>
                  </a:lnTo>
                  <a:lnTo>
                    <a:pt x="2263" y="297"/>
                  </a:lnTo>
                  <a:lnTo>
                    <a:pt x="2261" y="295"/>
                  </a:lnTo>
                  <a:lnTo>
                    <a:pt x="2253" y="290"/>
                  </a:lnTo>
                  <a:lnTo>
                    <a:pt x="2246" y="286"/>
                  </a:lnTo>
                  <a:lnTo>
                    <a:pt x="2244" y="282"/>
                  </a:lnTo>
                  <a:lnTo>
                    <a:pt x="2246" y="279"/>
                  </a:lnTo>
                  <a:lnTo>
                    <a:pt x="2246" y="279"/>
                  </a:lnTo>
                  <a:lnTo>
                    <a:pt x="2250" y="273"/>
                  </a:lnTo>
                  <a:lnTo>
                    <a:pt x="2255" y="270"/>
                  </a:lnTo>
                  <a:lnTo>
                    <a:pt x="2261" y="264"/>
                  </a:lnTo>
                  <a:lnTo>
                    <a:pt x="2261" y="261"/>
                  </a:lnTo>
                  <a:lnTo>
                    <a:pt x="2259" y="255"/>
                  </a:lnTo>
                  <a:lnTo>
                    <a:pt x="2259" y="255"/>
                  </a:lnTo>
                  <a:lnTo>
                    <a:pt x="2257" y="252"/>
                  </a:lnTo>
                  <a:lnTo>
                    <a:pt x="2253" y="250"/>
                  </a:lnTo>
                  <a:lnTo>
                    <a:pt x="2244" y="250"/>
                  </a:lnTo>
                  <a:lnTo>
                    <a:pt x="2235" y="250"/>
                  </a:lnTo>
                  <a:lnTo>
                    <a:pt x="2232" y="248"/>
                  </a:lnTo>
                  <a:lnTo>
                    <a:pt x="2230" y="244"/>
                  </a:lnTo>
                  <a:lnTo>
                    <a:pt x="2230" y="244"/>
                  </a:lnTo>
                  <a:lnTo>
                    <a:pt x="2228" y="235"/>
                  </a:lnTo>
                  <a:lnTo>
                    <a:pt x="2228" y="230"/>
                  </a:lnTo>
                  <a:lnTo>
                    <a:pt x="2230" y="228"/>
                  </a:lnTo>
                  <a:lnTo>
                    <a:pt x="2234" y="226"/>
                  </a:lnTo>
                  <a:lnTo>
                    <a:pt x="2241" y="226"/>
                  </a:lnTo>
                  <a:lnTo>
                    <a:pt x="2241" y="226"/>
                  </a:lnTo>
                  <a:lnTo>
                    <a:pt x="2250" y="230"/>
                  </a:lnTo>
                  <a:lnTo>
                    <a:pt x="2263" y="237"/>
                  </a:lnTo>
                  <a:lnTo>
                    <a:pt x="2270" y="239"/>
                  </a:lnTo>
                  <a:lnTo>
                    <a:pt x="2275" y="241"/>
                  </a:lnTo>
                  <a:lnTo>
                    <a:pt x="2281" y="241"/>
                  </a:lnTo>
                  <a:lnTo>
                    <a:pt x="2284" y="237"/>
                  </a:lnTo>
                  <a:lnTo>
                    <a:pt x="2284" y="237"/>
                  </a:lnTo>
                  <a:lnTo>
                    <a:pt x="2286" y="233"/>
                  </a:lnTo>
                  <a:lnTo>
                    <a:pt x="2286" y="230"/>
                  </a:lnTo>
                  <a:lnTo>
                    <a:pt x="2284" y="226"/>
                  </a:lnTo>
                  <a:lnTo>
                    <a:pt x="2282" y="223"/>
                  </a:lnTo>
                  <a:lnTo>
                    <a:pt x="2275" y="217"/>
                  </a:lnTo>
                  <a:lnTo>
                    <a:pt x="2270" y="214"/>
                  </a:lnTo>
                  <a:lnTo>
                    <a:pt x="2270" y="214"/>
                  </a:lnTo>
                  <a:lnTo>
                    <a:pt x="2264" y="214"/>
                  </a:lnTo>
                  <a:lnTo>
                    <a:pt x="2261" y="212"/>
                  </a:lnTo>
                  <a:lnTo>
                    <a:pt x="2261" y="212"/>
                  </a:lnTo>
                  <a:lnTo>
                    <a:pt x="2257" y="208"/>
                  </a:lnTo>
                  <a:lnTo>
                    <a:pt x="2257" y="206"/>
                  </a:lnTo>
                  <a:lnTo>
                    <a:pt x="2259" y="203"/>
                  </a:lnTo>
                  <a:lnTo>
                    <a:pt x="2259" y="203"/>
                  </a:lnTo>
                  <a:lnTo>
                    <a:pt x="2255" y="199"/>
                  </a:lnTo>
                  <a:lnTo>
                    <a:pt x="2252" y="195"/>
                  </a:lnTo>
                  <a:lnTo>
                    <a:pt x="2248" y="194"/>
                  </a:lnTo>
                  <a:lnTo>
                    <a:pt x="2244" y="188"/>
                  </a:lnTo>
                  <a:lnTo>
                    <a:pt x="2244" y="188"/>
                  </a:lnTo>
                  <a:lnTo>
                    <a:pt x="2246" y="185"/>
                  </a:lnTo>
                  <a:lnTo>
                    <a:pt x="2248" y="181"/>
                  </a:lnTo>
                  <a:lnTo>
                    <a:pt x="2257" y="176"/>
                  </a:lnTo>
                  <a:lnTo>
                    <a:pt x="2257" y="176"/>
                  </a:lnTo>
                  <a:lnTo>
                    <a:pt x="2263" y="170"/>
                  </a:lnTo>
                  <a:lnTo>
                    <a:pt x="2266" y="161"/>
                  </a:lnTo>
                  <a:lnTo>
                    <a:pt x="2266" y="161"/>
                  </a:lnTo>
                  <a:lnTo>
                    <a:pt x="2268" y="156"/>
                  </a:lnTo>
                  <a:lnTo>
                    <a:pt x="2270" y="154"/>
                  </a:lnTo>
                  <a:lnTo>
                    <a:pt x="2277" y="150"/>
                  </a:lnTo>
                  <a:lnTo>
                    <a:pt x="2277" y="150"/>
                  </a:lnTo>
                  <a:lnTo>
                    <a:pt x="2282" y="147"/>
                  </a:lnTo>
                  <a:lnTo>
                    <a:pt x="2284" y="141"/>
                  </a:lnTo>
                  <a:lnTo>
                    <a:pt x="2282" y="136"/>
                  </a:lnTo>
                  <a:lnTo>
                    <a:pt x="2277" y="132"/>
                  </a:lnTo>
                  <a:lnTo>
                    <a:pt x="2277" y="132"/>
                  </a:lnTo>
                  <a:lnTo>
                    <a:pt x="2270" y="130"/>
                  </a:lnTo>
                  <a:lnTo>
                    <a:pt x="2264" y="128"/>
                  </a:lnTo>
                  <a:lnTo>
                    <a:pt x="2264" y="128"/>
                  </a:lnTo>
                  <a:lnTo>
                    <a:pt x="2264" y="127"/>
                  </a:lnTo>
                  <a:lnTo>
                    <a:pt x="2266" y="125"/>
                  </a:lnTo>
                  <a:lnTo>
                    <a:pt x="2272" y="125"/>
                  </a:lnTo>
                  <a:lnTo>
                    <a:pt x="2272" y="125"/>
                  </a:lnTo>
                  <a:lnTo>
                    <a:pt x="2282" y="128"/>
                  </a:lnTo>
                  <a:lnTo>
                    <a:pt x="2291" y="130"/>
                  </a:lnTo>
                  <a:lnTo>
                    <a:pt x="2291" y="130"/>
                  </a:lnTo>
                  <a:lnTo>
                    <a:pt x="2299" y="130"/>
                  </a:lnTo>
                  <a:lnTo>
                    <a:pt x="2304" y="128"/>
                  </a:lnTo>
                  <a:lnTo>
                    <a:pt x="2308" y="123"/>
                  </a:lnTo>
                  <a:lnTo>
                    <a:pt x="2310" y="121"/>
                  </a:lnTo>
                  <a:lnTo>
                    <a:pt x="2310" y="118"/>
                  </a:lnTo>
                  <a:lnTo>
                    <a:pt x="2310" y="118"/>
                  </a:lnTo>
                  <a:lnTo>
                    <a:pt x="2308" y="114"/>
                  </a:lnTo>
                  <a:lnTo>
                    <a:pt x="2302" y="112"/>
                  </a:lnTo>
                  <a:lnTo>
                    <a:pt x="2293" y="114"/>
                  </a:lnTo>
                  <a:lnTo>
                    <a:pt x="2293" y="114"/>
                  </a:lnTo>
                  <a:lnTo>
                    <a:pt x="2290" y="112"/>
                  </a:lnTo>
                  <a:lnTo>
                    <a:pt x="2286" y="109"/>
                  </a:lnTo>
                  <a:lnTo>
                    <a:pt x="2286" y="105"/>
                  </a:lnTo>
                  <a:lnTo>
                    <a:pt x="2291" y="101"/>
                  </a:lnTo>
                  <a:lnTo>
                    <a:pt x="2291" y="101"/>
                  </a:lnTo>
                  <a:lnTo>
                    <a:pt x="2299" y="100"/>
                  </a:lnTo>
                  <a:lnTo>
                    <a:pt x="2306" y="101"/>
                  </a:lnTo>
                  <a:lnTo>
                    <a:pt x="2322" y="103"/>
                  </a:lnTo>
                  <a:lnTo>
                    <a:pt x="2322" y="103"/>
                  </a:lnTo>
                  <a:lnTo>
                    <a:pt x="2335" y="100"/>
                  </a:lnTo>
                  <a:lnTo>
                    <a:pt x="2344" y="98"/>
                  </a:lnTo>
                  <a:lnTo>
                    <a:pt x="2349" y="94"/>
                  </a:lnTo>
                  <a:lnTo>
                    <a:pt x="2355" y="89"/>
                  </a:lnTo>
                  <a:lnTo>
                    <a:pt x="2357" y="83"/>
                  </a:lnTo>
                  <a:lnTo>
                    <a:pt x="2357" y="78"/>
                  </a:lnTo>
                  <a:lnTo>
                    <a:pt x="2349" y="72"/>
                  </a:lnTo>
                  <a:lnTo>
                    <a:pt x="2349" y="72"/>
                  </a:lnTo>
                  <a:lnTo>
                    <a:pt x="2340" y="69"/>
                  </a:lnTo>
                  <a:lnTo>
                    <a:pt x="2328" y="67"/>
                  </a:lnTo>
                  <a:lnTo>
                    <a:pt x="2315" y="67"/>
                  </a:lnTo>
                  <a:lnTo>
                    <a:pt x="2304" y="69"/>
                  </a:lnTo>
                  <a:lnTo>
                    <a:pt x="2304" y="69"/>
                  </a:lnTo>
                  <a:lnTo>
                    <a:pt x="2297" y="71"/>
                  </a:lnTo>
                  <a:lnTo>
                    <a:pt x="2290" y="74"/>
                  </a:lnTo>
                  <a:lnTo>
                    <a:pt x="2282" y="78"/>
                  </a:lnTo>
                  <a:lnTo>
                    <a:pt x="2275" y="80"/>
                  </a:lnTo>
                  <a:lnTo>
                    <a:pt x="2275" y="80"/>
                  </a:lnTo>
                  <a:lnTo>
                    <a:pt x="2268" y="80"/>
                  </a:lnTo>
                  <a:lnTo>
                    <a:pt x="2259" y="80"/>
                  </a:lnTo>
                  <a:lnTo>
                    <a:pt x="2250" y="80"/>
                  </a:lnTo>
                  <a:lnTo>
                    <a:pt x="2241" y="81"/>
                  </a:lnTo>
                  <a:lnTo>
                    <a:pt x="2241" y="81"/>
                  </a:lnTo>
                  <a:lnTo>
                    <a:pt x="2232" y="89"/>
                  </a:lnTo>
                  <a:lnTo>
                    <a:pt x="2226" y="90"/>
                  </a:lnTo>
                  <a:lnTo>
                    <a:pt x="2221" y="92"/>
                  </a:lnTo>
                  <a:lnTo>
                    <a:pt x="2221" y="92"/>
                  </a:lnTo>
                  <a:lnTo>
                    <a:pt x="2206" y="94"/>
                  </a:lnTo>
                  <a:lnTo>
                    <a:pt x="2199" y="96"/>
                  </a:lnTo>
                  <a:lnTo>
                    <a:pt x="2196" y="94"/>
                  </a:lnTo>
                  <a:lnTo>
                    <a:pt x="2196" y="94"/>
                  </a:lnTo>
                  <a:lnTo>
                    <a:pt x="2192" y="92"/>
                  </a:lnTo>
                  <a:lnTo>
                    <a:pt x="2192" y="90"/>
                  </a:lnTo>
                  <a:lnTo>
                    <a:pt x="2194" y="89"/>
                  </a:lnTo>
                  <a:lnTo>
                    <a:pt x="2203" y="85"/>
                  </a:lnTo>
                  <a:lnTo>
                    <a:pt x="2203" y="85"/>
                  </a:lnTo>
                  <a:lnTo>
                    <a:pt x="2212" y="81"/>
                  </a:lnTo>
                  <a:lnTo>
                    <a:pt x="2215" y="76"/>
                  </a:lnTo>
                  <a:lnTo>
                    <a:pt x="2215" y="74"/>
                  </a:lnTo>
                  <a:lnTo>
                    <a:pt x="2215" y="71"/>
                  </a:lnTo>
                  <a:lnTo>
                    <a:pt x="2215" y="71"/>
                  </a:lnTo>
                  <a:lnTo>
                    <a:pt x="2214" y="69"/>
                  </a:lnTo>
                  <a:lnTo>
                    <a:pt x="2210" y="67"/>
                  </a:lnTo>
                  <a:lnTo>
                    <a:pt x="2203" y="65"/>
                  </a:lnTo>
                  <a:lnTo>
                    <a:pt x="2196" y="67"/>
                  </a:lnTo>
                  <a:lnTo>
                    <a:pt x="2190" y="69"/>
                  </a:lnTo>
                  <a:lnTo>
                    <a:pt x="2190" y="69"/>
                  </a:lnTo>
                  <a:lnTo>
                    <a:pt x="2181" y="74"/>
                  </a:lnTo>
                  <a:lnTo>
                    <a:pt x="2176" y="76"/>
                  </a:lnTo>
                  <a:lnTo>
                    <a:pt x="2170" y="76"/>
                  </a:lnTo>
                  <a:lnTo>
                    <a:pt x="2170" y="76"/>
                  </a:lnTo>
                  <a:lnTo>
                    <a:pt x="2165" y="74"/>
                  </a:lnTo>
                  <a:lnTo>
                    <a:pt x="2159" y="72"/>
                  </a:lnTo>
                  <a:lnTo>
                    <a:pt x="2159" y="72"/>
                  </a:lnTo>
                  <a:lnTo>
                    <a:pt x="2159" y="67"/>
                  </a:lnTo>
                  <a:lnTo>
                    <a:pt x="2158" y="65"/>
                  </a:lnTo>
                  <a:lnTo>
                    <a:pt x="2158" y="63"/>
                  </a:lnTo>
                  <a:lnTo>
                    <a:pt x="2158" y="63"/>
                  </a:lnTo>
                  <a:lnTo>
                    <a:pt x="2150" y="63"/>
                  </a:lnTo>
                  <a:lnTo>
                    <a:pt x="2145" y="62"/>
                  </a:lnTo>
                  <a:lnTo>
                    <a:pt x="2132" y="63"/>
                  </a:lnTo>
                  <a:lnTo>
                    <a:pt x="2132" y="63"/>
                  </a:lnTo>
                  <a:lnTo>
                    <a:pt x="2123" y="67"/>
                  </a:lnTo>
                  <a:lnTo>
                    <a:pt x="2123" y="67"/>
                  </a:lnTo>
                  <a:lnTo>
                    <a:pt x="2116" y="67"/>
                  </a:lnTo>
                  <a:lnTo>
                    <a:pt x="2109" y="65"/>
                  </a:lnTo>
                  <a:lnTo>
                    <a:pt x="2109" y="65"/>
                  </a:lnTo>
                  <a:lnTo>
                    <a:pt x="2103" y="63"/>
                  </a:lnTo>
                  <a:lnTo>
                    <a:pt x="2101" y="62"/>
                  </a:lnTo>
                  <a:lnTo>
                    <a:pt x="2101" y="60"/>
                  </a:lnTo>
                  <a:lnTo>
                    <a:pt x="2101" y="60"/>
                  </a:lnTo>
                  <a:lnTo>
                    <a:pt x="2105" y="58"/>
                  </a:lnTo>
                  <a:lnTo>
                    <a:pt x="2109" y="56"/>
                  </a:lnTo>
                  <a:lnTo>
                    <a:pt x="2118" y="56"/>
                  </a:lnTo>
                  <a:lnTo>
                    <a:pt x="2118" y="56"/>
                  </a:lnTo>
                  <a:lnTo>
                    <a:pt x="2132" y="56"/>
                  </a:lnTo>
                  <a:lnTo>
                    <a:pt x="2148" y="56"/>
                  </a:lnTo>
                  <a:lnTo>
                    <a:pt x="2148" y="56"/>
                  </a:lnTo>
                  <a:lnTo>
                    <a:pt x="2159" y="52"/>
                  </a:lnTo>
                  <a:lnTo>
                    <a:pt x="2172" y="52"/>
                  </a:lnTo>
                  <a:lnTo>
                    <a:pt x="2172" y="52"/>
                  </a:lnTo>
                  <a:lnTo>
                    <a:pt x="2190" y="54"/>
                  </a:lnTo>
                  <a:lnTo>
                    <a:pt x="2210" y="56"/>
                  </a:lnTo>
                  <a:lnTo>
                    <a:pt x="2210" y="56"/>
                  </a:lnTo>
                  <a:lnTo>
                    <a:pt x="2215" y="56"/>
                  </a:lnTo>
                  <a:lnTo>
                    <a:pt x="2221" y="56"/>
                  </a:lnTo>
                  <a:lnTo>
                    <a:pt x="2226" y="54"/>
                  </a:lnTo>
                  <a:lnTo>
                    <a:pt x="2230" y="51"/>
                  </a:lnTo>
                  <a:lnTo>
                    <a:pt x="2230" y="51"/>
                  </a:lnTo>
                  <a:lnTo>
                    <a:pt x="2230" y="45"/>
                  </a:lnTo>
                  <a:lnTo>
                    <a:pt x="2230" y="43"/>
                  </a:lnTo>
                  <a:lnTo>
                    <a:pt x="2226" y="40"/>
                  </a:lnTo>
                  <a:lnTo>
                    <a:pt x="2223" y="38"/>
                  </a:lnTo>
                  <a:lnTo>
                    <a:pt x="2223" y="38"/>
                  </a:lnTo>
                  <a:lnTo>
                    <a:pt x="2219" y="38"/>
                  </a:lnTo>
                  <a:lnTo>
                    <a:pt x="2215" y="36"/>
                  </a:lnTo>
                  <a:lnTo>
                    <a:pt x="2215" y="36"/>
                  </a:lnTo>
                  <a:lnTo>
                    <a:pt x="2212" y="34"/>
                  </a:lnTo>
                  <a:lnTo>
                    <a:pt x="2206" y="31"/>
                  </a:lnTo>
                  <a:lnTo>
                    <a:pt x="2206" y="31"/>
                  </a:lnTo>
                  <a:lnTo>
                    <a:pt x="2201" y="33"/>
                  </a:lnTo>
                  <a:lnTo>
                    <a:pt x="2194" y="33"/>
                  </a:lnTo>
                  <a:lnTo>
                    <a:pt x="2188" y="34"/>
                  </a:lnTo>
                  <a:lnTo>
                    <a:pt x="2183" y="34"/>
                  </a:lnTo>
                  <a:lnTo>
                    <a:pt x="2183" y="34"/>
                  </a:lnTo>
                  <a:lnTo>
                    <a:pt x="2183" y="29"/>
                  </a:lnTo>
                  <a:lnTo>
                    <a:pt x="2185" y="24"/>
                  </a:lnTo>
                  <a:lnTo>
                    <a:pt x="2185" y="24"/>
                  </a:lnTo>
                  <a:lnTo>
                    <a:pt x="2183" y="22"/>
                  </a:lnTo>
                  <a:lnTo>
                    <a:pt x="2181" y="18"/>
                  </a:lnTo>
                  <a:lnTo>
                    <a:pt x="2176" y="16"/>
                  </a:lnTo>
                  <a:lnTo>
                    <a:pt x="2170" y="16"/>
                  </a:lnTo>
                  <a:lnTo>
                    <a:pt x="2165" y="18"/>
                  </a:lnTo>
                  <a:lnTo>
                    <a:pt x="2165" y="18"/>
                  </a:lnTo>
                  <a:lnTo>
                    <a:pt x="2158" y="24"/>
                  </a:lnTo>
                  <a:lnTo>
                    <a:pt x="2154" y="25"/>
                  </a:lnTo>
                  <a:lnTo>
                    <a:pt x="2152" y="25"/>
                  </a:lnTo>
                  <a:lnTo>
                    <a:pt x="2152" y="25"/>
                  </a:lnTo>
                  <a:lnTo>
                    <a:pt x="2150" y="24"/>
                  </a:lnTo>
                  <a:lnTo>
                    <a:pt x="2150" y="22"/>
                  </a:lnTo>
                  <a:lnTo>
                    <a:pt x="2152" y="16"/>
                  </a:lnTo>
                  <a:lnTo>
                    <a:pt x="2154" y="11"/>
                  </a:lnTo>
                  <a:lnTo>
                    <a:pt x="2154" y="9"/>
                  </a:lnTo>
                  <a:lnTo>
                    <a:pt x="2150" y="7"/>
                  </a:lnTo>
                  <a:lnTo>
                    <a:pt x="2150" y="7"/>
                  </a:lnTo>
                  <a:lnTo>
                    <a:pt x="2147" y="7"/>
                  </a:lnTo>
                  <a:lnTo>
                    <a:pt x="2145" y="9"/>
                  </a:lnTo>
                  <a:lnTo>
                    <a:pt x="2145" y="9"/>
                  </a:lnTo>
                  <a:lnTo>
                    <a:pt x="2139" y="9"/>
                  </a:lnTo>
                  <a:lnTo>
                    <a:pt x="2136" y="9"/>
                  </a:lnTo>
                  <a:lnTo>
                    <a:pt x="2127" y="5"/>
                  </a:lnTo>
                  <a:lnTo>
                    <a:pt x="2127" y="5"/>
                  </a:lnTo>
                  <a:lnTo>
                    <a:pt x="2121" y="5"/>
                  </a:lnTo>
                  <a:lnTo>
                    <a:pt x="2118" y="5"/>
                  </a:lnTo>
                  <a:lnTo>
                    <a:pt x="2109" y="7"/>
                  </a:lnTo>
                  <a:lnTo>
                    <a:pt x="2109" y="7"/>
                  </a:lnTo>
                  <a:lnTo>
                    <a:pt x="2096" y="11"/>
                  </a:lnTo>
                  <a:lnTo>
                    <a:pt x="2089" y="11"/>
                  </a:lnTo>
                  <a:lnTo>
                    <a:pt x="2082" y="11"/>
                  </a:lnTo>
                  <a:lnTo>
                    <a:pt x="2082" y="11"/>
                  </a:lnTo>
                  <a:lnTo>
                    <a:pt x="2072" y="5"/>
                  </a:lnTo>
                  <a:lnTo>
                    <a:pt x="2067" y="2"/>
                  </a:lnTo>
                  <a:lnTo>
                    <a:pt x="2062" y="2"/>
                  </a:lnTo>
                  <a:lnTo>
                    <a:pt x="2062" y="2"/>
                  </a:lnTo>
                  <a:lnTo>
                    <a:pt x="2034" y="0"/>
                  </a:lnTo>
                  <a:lnTo>
                    <a:pt x="2034" y="0"/>
                  </a:lnTo>
                  <a:lnTo>
                    <a:pt x="2024" y="0"/>
                  </a:lnTo>
                  <a:lnTo>
                    <a:pt x="2015" y="0"/>
                  </a:lnTo>
                  <a:lnTo>
                    <a:pt x="2015" y="0"/>
                  </a:lnTo>
                  <a:lnTo>
                    <a:pt x="2005" y="4"/>
                  </a:lnTo>
                  <a:lnTo>
                    <a:pt x="1996" y="7"/>
                  </a:lnTo>
                  <a:lnTo>
                    <a:pt x="1996" y="7"/>
                  </a:lnTo>
                  <a:lnTo>
                    <a:pt x="1989" y="7"/>
                  </a:lnTo>
                  <a:lnTo>
                    <a:pt x="1982" y="7"/>
                  </a:lnTo>
                  <a:lnTo>
                    <a:pt x="1982" y="7"/>
                  </a:lnTo>
                  <a:lnTo>
                    <a:pt x="1978" y="7"/>
                  </a:lnTo>
                  <a:lnTo>
                    <a:pt x="1977" y="9"/>
                  </a:lnTo>
                  <a:lnTo>
                    <a:pt x="1973" y="13"/>
                  </a:lnTo>
                  <a:lnTo>
                    <a:pt x="1973" y="13"/>
                  </a:lnTo>
                  <a:lnTo>
                    <a:pt x="1969" y="14"/>
                  </a:lnTo>
                  <a:lnTo>
                    <a:pt x="1966" y="14"/>
                  </a:lnTo>
                  <a:lnTo>
                    <a:pt x="1960" y="14"/>
                  </a:lnTo>
                  <a:lnTo>
                    <a:pt x="1957" y="13"/>
                  </a:lnTo>
                  <a:lnTo>
                    <a:pt x="1957" y="13"/>
                  </a:lnTo>
                  <a:lnTo>
                    <a:pt x="1953" y="14"/>
                  </a:lnTo>
                  <a:lnTo>
                    <a:pt x="1951" y="18"/>
                  </a:lnTo>
                  <a:lnTo>
                    <a:pt x="1949" y="22"/>
                  </a:lnTo>
                  <a:lnTo>
                    <a:pt x="1949" y="25"/>
                  </a:lnTo>
                  <a:lnTo>
                    <a:pt x="1949" y="25"/>
                  </a:lnTo>
                  <a:lnTo>
                    <a:pt x="1946" y="27"/>
                  </a:lnTo>
                  <a:lnTo>
                    <a:pt x="1942" y="27"/>
                  </a:lnTo>
                  <a:lnTo>
                    <a:pt x="1937" y="25"/>
                  </a:lnTo>
                  <a:lnTo>
                    <a:pt x="1937" y="25"/>
                  </a:lnTo>
                  <a:lnTo>
                    <a:pt x="1931" y="27"/>
                  </a:lnTo>
                  <a:lnTo>
                    <a:pt x="1928" y="31"/>
                  </a:lnTo>
                  <a:lnTo>
                    <a:pt x="1928" y="31"/>
                  </a:lnTo>
                  <a:lnTo>
                    <a:pt x="1924" y="29"/>
                  </a:lnTo>
                  <a:lnTo>
                    <a:pt x="1922" y="27"/>
                  </a:lnTo>
                  <a:lnTo>
                    <a:pt x="1919" y="24"/>
                  </a:lnTo>
                  <a:lnTo>
                    <a:pt x="1919" y="24"/>
                  </a:lnTo>
                  <a:lnTo>
                    <a:pt x="1913" y="20"/>
                  </a:lnTo>
                  <a:lnTo>
                    <a:pt x="1906" y="18"/>
                  </a:lnTo>
                  <a:lnTo>
                    <a:pt x="1906" y="18"/>
                  </a:lnTo>
                  <a:lnTo>
                    <a:pt x="1895" y="16"/>
                  </a:lnTo>
                  <a:lnTo>
                    <a:pt x="1891" y="18"/>
                  </a:lnTo>
                  <a:lnTo>
                    <a:pt x="1886" y="20"/>
                  </a:lnTo>
                  <a:lnTo>
                    <a:pt x="1886" y="20"/>
                  </a:lnTo>
                  <a:lnTo>
                    <a:pt x="1882" y="24"/>
                  </a:lnTo>
                  <a:lnTo>
                    <a:pt x="1881" y="29"/>
                  </a:lnTo>
                  <a:lnTo>
                    <a:pt x="1881" y="29"/>
                  </a:lnTo>
                  <a:lnTo>
                    <a:pt x="1882" y="34"/>
                  </a:lnTo>
                  <a:lnTo>
                    <a:pt x="1881" y="36"/>
                  </a:lnTo>
                  <a:lnTo>
                    <a:pt x="1879" y="38"/>
                  </a:lnTo>
                  <a:lnTo>
                    <a:pt x="1879" y="38"/>
                  </a:lnTo>
                  <a:lnTo>
                    <a:pt x="1873" y="40"/>
                  </a:lnTo>
                  <a:lnTo>
                    <a:pt x="1866" y="38"/>
                  </a:lnTo>
                  <a:lnTo>
                    <a:pt x="1861" y="36"/>
                  </a:lnTo>
                  <a:lnTo>
                    <a:pt x="1855" y="38"/>
                  </a:lnTo>
                  <a:lnTo>
                    <a:pt x="1855" y="38"/>
                  </a:lnTo>
                  <a:lnTo>
                    <a:pt x="1850" y="40"/>
                  </a:lnTo>
                  <a:lnTo>
                    <a:pt x="1846" y="43"/>
                  </a:lnTo>
                  <a:lnTo>
                    <a:pt x="1846" y="43"/>
                  </a:lnTo>
                  <a:lnTo>
                    <a:pt x="1841" y="43"/>
                  </a:lnTo>
                  <a:lnTo>
                    <a:pt x="1835" y="47"/>
                  </a:lnTo>
                  <a:lnTo>
                    <a:pt x="1835" y="47"/>
                  </a:lnTo>
                  <a:lnTo>
                    <a:pt x="1834" y="49"/>
                  </a:lnTo>
                  <a:lnTo>
                    <a:pt x="1834" y="52"/>
                  </a:lnTo>
                  <a:lnTo>
                    <a:pt x="1835" y="56"/>
                  </a:lnTo>
                  <a:lnTo>
                    <a:pt x="1837" y="58"/>
                  </a:lnTo>
                  <a:lnTo>
                    <a:pt x="1837" y="58"/>
                  </a:lnTo>
                  <a:lnTo>
                    <a:pt x="1852" y="67"/>
                  </a:lnTo>
                  <a:lnTo>
                    <a:pt x="1859" y="72"/>
                  </a:lnTo>
                  <a:lnTo>
                    <a:pt x="1861" y="76"/>
                  </a:lnTo>
                  <a:lnTo>
                    <a:pt x="1859" y="80"/>
                  </a:lnTo>
                  <a:lnTo>
                    <a:pt x="1859" y="80"/>
                  </a:lnTo>
                  <a:lnTo>
                    <a:pt x="1855" y="81"/>
                  </a:lnTo>
                  <a:lnTo>
                    <a:pt x="1852" y="81"/>
                  </a:lnTo>
                  <a:lnTo>
                    <a:pt x="1843" y="81"/>
                  </a:lnTo>
                  <a:lnTo>
                    <a:pt x="1843" y="81"/>
                  </a:lnTo>
                  <a:lnTo>
                    <a:pt x="1839" y="80"/>
                  </a:lnTo>
                  <a:lnTo>
                    <a:pt x="1835" y="76"/>
                  </a:lnTo>
                  <a:lnTo>
                    <a:pt x="1830" y="69"/>
                  </a:lnTo>
                  <a:lnTo>
                    <a:pt x="1830" y="69"/>
                  </a:lnTo>
                  <a:lnTo>
                    <a:pt x="1823" y="60"/>
                  </a:lnTo>
                  <a:lnTo>
                    <a:pt x="1817" y="54"/>
                  </a:lnTo>
                  <a:lnTo>
                    <a:pt x="1812" y="52"/>
                  </a:lnTo>
                  <a:lnTo>
                    <a:pt x="1812" y="52"/>
                  </a:lnTo>
                  <a:lnTo>
                    <a:pt x="1806" y="51"/>
                  </a:lnTo>
                  <a:lnTo>
                    <a:pt x="1799" y="51"/>
                  </a:lnTo>
                  <a:lnTo>
                    <a:pt x="1794" y="52"/>
                  </a:lnTo>
                  <a:lnTo>
                    <a:pt x="1790" y="56"/>
                  </a:lnTo>
                  <a:lnTo>
                    <a:pt x="1790" y="56"/>
                  </a:lnTo>
                  <a:lnTo>
                    <a:pt x="1788" y="60"/>
                  </a:lnTo>
                  <a:lnTo>
                    <a:pt x="1788" y="63"/>
                  </a:lnTo>
                  <a:lnTo>
                    <a:pt x="1790" y="71"/>
                  </a:lnTo>
                  <a:lnTo>
                    <a:pt x="1790" y="71"/>
                  </a:lnTo>
                  <a:lnTo>
                    <a:pt x="1790" y="76"/>
                  </a:lnTo>
                  <a:lnTo>
                    <a:pt x="1786" y="80"/>
                  </a:lnTo>
                  <a:lnTo>
                    <a:pt x="1786" y="80"/>
                  </a:lnTo>
                  <a:lnTo>
                    <a:pt x="1776" y="81"/>
                  </a:lnTo>
                  <a:lnTo>
                    <a:pt x="1770" y="81"/>
                  </a:lnTo>
                  <a:lnTo>
                    <a:pt x="1765" y="81"/>
                  </a:lnTo>
                  <a:lnTo>
                    <a:pt x="1765" y="81"/>
                  </a:lnTo>
                  <a:lnTo>
                    <a:pt x="1761" y="78"/>
                  </a:lnTo>
                  <a:lnTo>
                    <a:pt x="1758" y="74"/>
                  </a:lnTo>
                  <a:lnTo>
                    <a:pt x="1758" y="74"/>
                  </a:lnTo>
                  <a:lnTo>
                    <a:pt x="1754" y="72"/>
                  </a:lnTo>
                  <a:lnTo>
                    <a:pt x="1750" y="72"/>
                  </a:lnTo>
                  <a:lnTo>
                    <a:pt x="1750" y="72"/>
                  </a:lnTo>
                  <a:lnTo>
                    <a:pt x="1748" y="74"/>
                  </a:lnTo>
                  <a:lnTo>
                    <a:pt x="1747" y="76"/>
                  </a:lnTo>
                  <a:lnTo>
                    <a:pt x="1747" y="76"/>
                  </a:lnTo>
                  <a:lnTo>
                    <a:pt x="1741" y="78"/>
                  </a:lnTo>
                  <a:lnTo>
                    <a:pt x="1739" y="76"/>
                  </a:lnTo>
                  <a:lnTo>
                    <a:pt x="1736" y="74"/>
                  </a:lnTo>
                  <a:lnTo>
                    <a:pt x="1734" y="71"/>
                  </a:lnTo>
                  <a:lnTo>
                    <a:pt x="1730" y="63"/>
                  </a:lnTo>
                  <a:lnTo>
                    <a:pt x="1727" y="58"/>
                  </a:lnTo>
                  <a:lnTo>
                    <a:pt x="1727" y="58"/>
                  </a:lnTo>
                  <a:lnTo>
                    <a:pt x="1723" y="56"/>
                  </a:lnTo>
                  <a:lnTo>
                    <a:pt x="1720" y="58"/>
                  </a:lnTo>
                  <a:lnTo>
                    <a:pt x="1712" y="62"/>
                  </a:lnTo>
                  <a:lnTo>
                    <a:pt x="1712" y="62"/>
                  </a:lnTo>
                  <a:lnTo>
                    <a:pt x="1705" y="62"/>
                  </a:lnTo>
                  <a:lnTo>
                    <a:pt x="1698" y="62"/>
                  </a:lnTo>
                  <a:lnTo>
                    <a:pt x="1698" y="62"/>
                  </a:lnTo>
                  <a:lnTo>
                    <a:pt x="1691" y="63"/>
                  </a:lnTo>
                  <a:lnTo>
                    <a:pt x="1685" y="65"/>
                  </a:lnTo>
                  <a:lnTo>
                    <a:pt x="1685" y="65"/>
                  </a:lnTo>
                  <a:lnTo>
                    <a:pt x="1674" y="63"/>
                  </a:lnTo>
                  <a:lnTo>
                    <a:pt x="1663" y="62"/>
                  </a:lnTo>
                  <a:lnTo>
                    <a:pt x="1663" y="62"/>
                  </a:lnTo>
                  <a:lnTo>
                    <a:pt x="1651" y="63"/>
                  </a:lnTo>
                  <a:lnTo>
                    <a:pt x="1645" y="65"/>
                  </a:lnTo>
                  <a:lnTo>
                    <a:pt x="1642" y="69"/>
                  </a:lnTo>
                  <a:lnTo>
                    <a:pt x="1642" y="69"/>
                  </a:lnTo>
                  <a:lnTo>
                    <a:pt x="1642" y="72"/>
                  </a:lnTo>
                  <a:lnTo>
                    <a:pt x="1642" y="78"/>
                  </a:lnTo>
                  <a:lnTo>
                    <a:pt x="1643" y="81"/>
                  </a:lnTo>
                  <a:lnTo>
                    <a:pt x="1642" y="85"/>
                  </a:lnTo>
                  <a:lnTo>
                    <a:pt x="1642" y="85"/>
                  </a:lnTo>
                  <a:lnTo>
                    <a:pt x="1640" y="87"/>
                  </a:lnTo>
                  <a:lnTo>
                    <a:pt x="1640" y="87"/>
                  </a:lnTo>
                  <a:lnTo>
                    <a:pt x="1636" y="85"/>
                  </a:lnTo>
                  <a:lnTo>
                    <a:pt x="1633" y="78"/>
                  </a:lnTo>
                  <a:lnTo>
                    <a:pt x="1633" y="78"/>
                  </a:lnTo>
                  <a:lnTo>
                    <a:pt x="1629" y="72"/>
                  </a:lnTo>
                  <a:lnTo>
                    <a:pt x="1624" y="72"/>
                  </a:lnTo>
                  <a:lnTo>
                    <a:pt x="1618" y="74"/>
                  </a:lnTo>
                  <a:lnTo>
                    <a:pt x="1613" y="78"/>
                  </a:lnTo>
                  <a:lnTo>
                    <a:pt x="1613" y="78"/>
                  </a:lnTo>
                  <a:lnTo>
                    <a:pt x="1611" y="81"/>
                  </a:lnTo>
                  <a:lnTo>
                    <a:pt x="1611" y="83"/>
                  </a:lnTo>
                  <a:lnTo>
                    <a:pt x="1615" y="90"/>
                  </a:lnTo>
                  <a:lnTo>
                    <a:pt x="1615" y="90"/>
                  </a:lnTo>
                  <a:lnTo>
                    <a:pt x="1616" y="94"/>
                  </a:lnTo>
                  <a:lnTo>
                    <a:pt x="1615" y="96"/>
                  </a:lnTo>
                  <a:lnTo>
                    <a:pt x="1611" y="96"/>
                  </a:lnTo>
                  <a:lnTo>
                    <a:pt x="1602" y="96"/>
                  </a:lnTo>
                  <a:lnTo>
                    <a:pt x="1602" y="96"/>
                  </a:lnTo>
                  <a:lnTo>
                    <a:pt x="1589" y="98"/>
                  </a:lnTo>
                  <a:lnTo>
                    <a:pt x="1577" y="101"/>
                  </a:lnTo>
                  <a:lnTo>
                    <a:pt x="1566" y="105"/>
                  </a:lnTo>
                  <a:lnTo>
                    <a:pt x="1553" y="107"/>
                  </a:lnTo>
                  <a:lnTo>
                    <a:pt x="1553" y="107"/>
                  </a:lnTo>
                  <a:lnTo>
                    <a:pt x="1542" y="109"/>
                  </a:lnTo>
                  <a:lnTo>
                    <a:pt x="1531" y="110"/>
                  </a:lnTo>
                  <a:lnTo>
                    <a:pt x="1531" y="110"/>
                  </a:lnTo>
                  <a:lnTo>
                    <a:pt x="1528" y="114"/>
                  </a:lnTo>
                  <a:lnTo>
                    <a:pt x="1524" y="118"/>
                  </a:lnTo>
                  <a:lnTo>
                    <a:pt x="1524" y="121"/>
                  </a:lnTo>
                  <a:lnTo>
                    <a:pt x="1528" y="125"/>
                  </a:lnTo>
                  <a:lnTo>
                    <a:pt x="1528" y="125"/>
                  </a:lnTo>
                  <a:lnTo>
                    <a:pt x="1537" y="127"/>
                  </a:lnTo>
                  <a:lnTo>
                    <a:pt x="1544" y="128"/>
                  </a:lnTo>
                  <a:lnTo>
                    <a:pt x="1551" y="127"/>
                  </a:lnTo>
                  <a:lnTo>
                    <a:pt x="1560" y="125"/>
                  </a:lnTo>
                  <a:lnTo>
                    <a:pt x="1560" y="125"/>
                  </a:lnTo>
                  <a:lnTo>
                    <a:pt x="1564" y="123"/>
                  </a:lnTo>
                  <a:lnTo>
                    <a:pt x="1569" y="123"/>
                  </a:lnTo>
                  <a:lnTo>
                    <a:pt x="1573" y="125"/>
                  </a:lnTo>
                  <a:lnTo>
                    <a:pt x="1577" y="128"/>
                  </a:lnTo>
                  <a:lnTo>
                    <a:pt x="1577" y="128"/>
                  </a:lnTo>
                  <a:lnTo>
                    <a:pt x="1577" y="136"/>
                  </a:lnTo>
                  <a:lnTo>
                    <a:pt x="1577" y="143"/>
                  </a:lnTo>
                  <a:lnTo>
                    <a:pt x="1573" y="150"/>
                  </a:lnTo>
                  <a:lnTo>
                    <a:pt x="1567" y="156"/>
                  </a:lnTo>
                  <a:lnTo>
                    <a:pt x="1567" y="156"/>
                  </a:lnTo>
                  <a:lnTo>
                    <a:pt x="1557" y="157"/>
                  </a:lnTo>
                  <a:lnTo>
                    <a:pt x="1544" y="157"/>
                  </a:lnTo>
                  <a:lnTo>
                    <a:pt x="1544" y="157"/>
                  </a:lnTo>
                  <a:lnTo>
                    <a:pt x="1535" y="157"/>
                  </a:lnTo>
                  <a:lnTo>
                    <a:pt x="1535" y="157"/>
                  </a:lnTo>
                  <a:lnTo>
                    <a:pt x="1531" y="159"/>
                  </a:lnTo>
                  <a:lnTo>
                    <a:pt x="1528" y="163"/>
                  </a:lnTo>
                  <a:lnTo>
                    <a:pt x="1528" y="163"/>
                  </a:lnTo>
                  <a:lnTo>
                    <a:pt x="1519" y="166"/>
                  </a:lnTo>
                  <a:lnTo>
                    <a:pt x="1508" y="168"/>
                  </a:lnTo>
                  <a:lnTo>
                    <a:pt x="1497" y="170"/>
                  </a:lnTo>
                  <a:lnTo>
                    <a:pt x="1486" y="168"/>
                  </a:lnTo>
                  <a:lnTo>
                    <a:pt x="1486" y="168"/>
                  </a:lnTo>
                  <a:lnTo>
                    <a:pt x="1477" y="168"/>
                  </a:lnTo>
                  <a:lnTo>
                    <a:pt x="1470" y="172"/>
                  </a:lnTo>
                  <a:lnTo>
                    <a:pt x="1470" y="172"/>
                  </a:lnTo>
                  <a:lnTo>
                    <a:pt x="1466" y="176"/>
                  </a:lnTo>
                  <a:lnTo>
                    <a:pt x="1464" y="179"/>
                  </a:lnTo>
                  <a:lnTo>
                    <a:pt x="1462" y="183"/>
                  </a:lnTo>
                  <a:lnTo>
                    <a:pt x="1462" y="188"/>
                  </a:lnTo>
                  <a:lnTo>
                    <a:pt x="1464" y="194"/>
                  </a:lnTo>
                  <a:lnTo>
                    <a:pt x="1466" y="197"/>
                  </a:lnTo>
                  <a:lnTo>
                    <a:pt x="1468" y="203"/>
                  </a:lnTo>
                  <a:lnTo>
                    <a:pt x="1473" y="204"/>
                  </a:lnTo>
                  <a:lnTo>
                    <a:pt x="1473" y="204"/>
                  </a:lnTo>
                  <a:lnTo>
                    <a:pt x="1481" y="208"/>
                  </a:lnTo>
                  <a:lnTo>
                    <a:pt x="1488" y="208"/>
                  </a:lnTo>
                  <a:lnTo>
                    <a:pt x="1497" y="206"/>
                  </a:lnTo>
                  <a:lnTo>
                    <a:pt x="1504" y="203"/>
                  </a:lnTo>
                  <a:lnTo>
                    <a:pt x="1504" y="203"/>
                  </a:lnTo>
                  <a:lnTo>
                    <a:pt x="1510" y="201"/>
                  </a:lnTo>
                  <a:lnTo>
                    <a:pt x="1515" y="201"/>
                  </a:lnTo>
                  <a:lnTo>
                    <a:pt x="1515" y="201"/>
                  </a:lnTo>
                  <a:lnTo>
                    <a:pt x="1522" y="199"/>
                  </a:lnTo>
                  <a:lnTo>
                    <a:pt x="1531" y="199"/>
                  </a:lnTo>
                  <a:lnTo>
                    <a:pt x="1531" y="199"/>
                  </a:lnTo>
                  <a:lnTo>
                    <a:pt x="1537" y="203"/>
                  </a:lnTo>
                  <a:lnTo>
                    <a:pt x="1539" y="204"/>
                  </a:lnTo>
                  <a:lnTo>
                    <a:pt x="1539" y="208"/>
                  </a:lnTo>
                  <a:lnTo>
                    <a:pt x="1539" y="208"/>
                  </a:lnTo>
                  <a:lnTo>
                    <a:pt x="1537" y="212"/>
                  </a:lnTo>
                  <a:lnTo>
                    <a:pt x="1535" y="214"/>
                  </a:lnTo>
                  <a:lnTo>
                    <a:pt x="1524" y="215"/>
                  </a:lnTo>
                  <a:lnTo>
                    <a:pt x="1513" y="214"/>
                  </a:lnTo>
                  <a:lnTo>
                    <a:pt x="1506" y="214"/>
                  </a:lnTo>
                  <a:lnTo>
                    <a:pt x="1506" y="214"/>
                  </a:lnTo>
                  <a:lnTo>
                    <a:pt x="1488" y="215"/>
                  </a:lnTo>
                  <a:lnTo>
                    <a:pt x="1481" y="219"/>
                  </a:lnTo>
                  <a:lnTo>
                    <a:pt x="1477" y="221"/>
                  </a:lnTo>
                  <a:lnTo>
                    <a:pt x="1473" y="224"/>
                  </a:lnTo>
                  <a:lnTo>
                    <a:pt x="1473" y="224"/>
                  </a:lnTo>
                  <a:lnTo>
                    <a:pt x="1473" y="230"/>
                  </a:lnTo>
                  <a:lnTo>
                    <a:pt x="1475" y="237"/>
                  </a:lnTo>
                  <a:lnTo>
                    <a:pt x="1479" y="241"/>
                  </a:lnTo>
                  <a:lnTo>
                    <a:pt x="1484" y="246"/>
                  </a:lnTo>
                  <a:lnTo>
                    <a:pt x="1484" y="246"/>
                  </a:lnTo>
                  <a:lnTo>
                    <a:pt x="1490" y="248"/>
                  </a:lnTo>
                  <a:lnTo>
                    <a:pt x="1497" y="252"/>
                  </a:lnTo>
                  <a:lnTo>
                    <a:pt x="1502" y="252"/>
                  </a:lnTo>
                  <a:lnTo>
                    <a:pt x="1510" y="252"/>
                  </a:lnTo>
                  <a:lnTo>
                    <a:pt x="1510" y="252"/>
                  </a:lnTo>
                  <a:lnTo>
                    <a:pt x="1517" y="248"/>
                  </a:lnTo>
                  <a:lnTo>
                    <a:pt x="1522" y="244"/>
                  </a:lnTo>
                  <a:lnTo>
                    <a:pt x="1529" y="241"/>
                  </a:lnTo>
                  <a:lnTo>
                    <a:pt x="1535" y="237"/>
                  </a:lnTo>
                  <a:lnTo>
                    <a:pt x="1535" y="237"/>
                  </a:lnTo>
                  <a:lnTo>
                    <a:pt x="1546" y="235"/>
                  </a:lnTo>
                  <a:lnTo>
                    <a:pt x="1555" y="235"/>
                  </a:lnTo>
                  <a:lnTo>
                    <a:pt x="1575" y="235"/>
                  </a:lnTo>
                  <a:lnTo>
                    <a:pt x="1596" y="239"/>
                  </a:lnTo>
                  <a:lnTo>
                    <a:pt x="1615" y="244"/>
                  </a:lnTo>
                  <a:lnTo>
                    <a:pt x="1615" y="244"/>
                  </a:lnTo>
                  <a:lnTo>
                    <a:pt x="1631" y="250"/>
                  </a:lnTo>
                  <a:lnTo>
                    <a:pt x="1645" y="259"/>
                  </a:lnTo>
                  <a:lnTo>
                    <a:pt x="1645" y="259"/>
                  </a:lnTo>
                  <a:lnTo>
                    <a:pt x="1660" y="268"/>
                  </a:lnTo>
                  <a:lnTo>
                    <a:pt x="1671" y="277"/>
                  </a:lnTo>
                  <a:lnTo>
                    <a:pt x="1671" y="277"/>
                  </a:lnTo>
                  <a:lnTo>
                    <a:pt x="1685" y="291"/>
                  </a:lnTo>
                  <a:lnTo>
                    <a:pt x="1696" y="306"/>
                  </a:lnTo>
                  <a:lnTo>
                    <a:pt x="1696" y="306"/>
                  </a:lnTo>
                  <a:lnTo>
                    <a:pt x="1703" y="318"/>
                  </a:lnTo>
                  <a:lnTo>
                    <a:pt x="1710" y="329"/>
                  </a:lnTo>
                  <a:lnTo>
                    <a:pt x="1714" y="337"/>
                  </a:lnTo>
                  <a:lnTo>
                    <a:pt x="1714" y="342"/>
                  </a:lnTo>
                  <a:lnTo>
                    <a:pt x="1714" y="349"/>
                  </a:lnTo>
                  <a:lnTo>
                    <a:pt x="1712" y="356"/>
                  </a:lnTo>
                  <a:lnTo>
                    <a:pt x="1712" y="356"/>
                  </a:lnTo>
                  <a:lnTo>
                    <a:pt x="1709" y="360"/>
                  </a:lnTo>
                  <a:lnTo>
                    <a:pt x="1707" y="362"/>
                  </a:lnTo>
                  <a:lnTo>
                    <a:pt x="1707" y="364"/>
                  </a:lnTo>
                  <a:lnTo>
                    <a:pt x="1707" y="364"/>
                  </a:lnTo>
                  <a:lnTo>
                    <a:pt x="1709" y="369"/>
                  </a:lnTo>
                  <a:lnTo>
                    <a:pt x="1712" y="373"/>
                  </a:lnTo>
                  <a:lnTo>
                    <a:pt x="1716" y="375"/>
                  </a:lnTo>
                  <a:lnTo>
                    <a:pt x="1721" y="375"/>
                  </a:lnTo>
                  <a:lnTo>
                    <a:pt x="1721" y="375"/>
                  </a:lnTo>
                  <a:lnTo>
                    <a:pt x="1734" y="375"/>
                  </a:lnTo>
                  <a:lnTo>
                    <a:pt x="1747" y="376"/>
                  </a:lnTo>
                  <a:lnTo>
                    <a:pt x="1752" y="378"/>
                  </a:lnTo>
                  <a:lnTo>
                    <a:pt x="1758" y="382"/>
                  </a:lnTo>
                  <a:lnTo>
                    <a:pt x="1761" y="385"/>
                  </a:lnTo>
                  <a:lnTo>
                    <a:pt x="1765" y="391"/>
                  </a:lnTo>
                  <a:lnTo>
                    <a:pt x="1765" y="391"/>
                  </a:lnTo>
                  <a:lnTo>
                    <a:pt x="1765" y="400"/>
                  </a:lnTo>
                  <a:lnTo>
                    <a:pt x="1765" y="404"/>
                  </a:lnTo>
                  <a:lnTo>
                    <a:pt x="1761" y="405"/>
                  </a:lnTo>
                  <a:lnTo>
                    <a:pt x="1761" y="405"/>
                  </a:lnTo>
                  <a:lnTo>
                    <a:pt x="1758" y="405"/>
                  </a:lnTo>
                  <a:lnTo>
                    <a:pt x="1752" y="404"/>
                  </a:lnTo>
                  <a:lnTo>
                    <a:pt x="1747" y="402"/>
                  </a:lnTo>
                  <a:lnTo>
                    <a:pt x="1741" y="400"/>
                  </a:lnTo>
                  <a:lnTo>
                    <a:pt x="1741" y="400"/>
                  </a:lnTo>
                  <a:lnTo>
                    <a:pt x="1729" y="400"/>
                  </a:lnTo>
                  <a:lnTo>
                    <a:pt x="1721" y="400"/>
                  </a:lnTo>
                  <a:lnTo>
                    <a:pt x="1720" y="402"/>
                  </a:lnTo>
                  <a:lnTo>
                    <a:pt x="1718" y="404"/>
                  </a:lnTo>
                  <a:lnTo>
                    <a:pt x="1718" y="404"/>
                  </a:lnTo>
                  <a:lnTo>
                    <a:pt x="1716" y="409"/>
                  </a:lnTo>
                  <a:lnTo>
                    <a:pt x="1720" y="411"/>
                  </a:lnTo>
                  <a:lnTo>
                    <a:pt x="1725" y="416"/>
                  </a:lnTo>
                  <a:lnTo>
                    <a:pt x="1725" y="416"/>
                  </a:lnTo>
                  <a:lnTo>
                    <a:pt x="1729" y="420"/>
                  </a:lnTo>
                  <a:lnTo>
                    <a:pt x="1730" y="423"/>
                  </a:lnTo>
                  <a:lnTo>
                    <a:pt x="1730" y="423"/>
                  </a:lnTo>
                  <a:lnTo>
                    <a:pt x="1725" y="427"/>
                  </a:lnTo>
                  <a:lnTo>
                    <a:pt x="1720" y="429"/>
                  </a:lnTo>
                  <a:lnTo>
                    <a:pt x="1718" y="431"/>
                  </a:lnTo>
                  <a:lnTo>
                    <a:pt x="1718" y="431"/>
                  </a:lnTo>
                  <a:lnTo>
                    <a:pt x="1718" y="436"/>
                  </a:lnTo>
                  <a:lnTo>
                    <a:pt x="1720" y="440"/>
                  </a:lnTo>
                  <a:lnTo>
                    <a:pt x="1723" y="442"/>
                  </a:lnTo>
                  <a:lnTo>
                    <a:pt x="1727" y="445"/>
                  </a:lnTo>
                  <a:lnTo>
                    <a:pt x="1727" y="445"/>
                  </a:lnTo>
                  <a:lnTo>
                    <a:pt x="1727" y="449"/>
                  </a:lnTo>
                  <a:lnTo>
                    <a:pt x="1725" y="451"/>
                  </a:lnTo>
                  <a:lnTo>
                    <a:pt x="1721" y="452"/>
                  </a:lnTo>
                  <a:lnTo>
                    <a:pt x="1721" y="456"/>
                  </a:lnTo>
                  <a:lnTo>
                    <a:pt x="1721" y="456"/>
                  </a:lnTo>
                  <a:lnTo>
                    <a:pt x="1723" y="461"/>
                  </a:lnTo>
                  <a:lnTo>
                    <a:pt x="1727" y="463"/>
                  </a:lnTo>
                  <a:lnTo>
                    <a:pt x="1732" y="465"/>
                  </a:lnTo>
                  <a:lnTo>
                    <a:pt x="1736" y="465"/>
                  </a:lnTo>
                  <a:lnTo>
                    <a:pt x="1736" y="465"/>
                  </a:lnTo>
                  <a:lnTo>
                    <a:pt x="1743" y="463"/>
                  </a:lnTo>
                  <a:lnTo>
                    <a:pt x="1745" y="460"/>
                  </a:lnTo>
                  <a:lnTo>
                    <a:pt x="1747" y="454"/>
                  </a:lnTo>
                  <a:lnTo>
                    <a:pt x="1745" y="449"/>
                  </a:lnTo>
                  <a:lnTo>
                    <a:pt x="1743" y="438"/>
                  </a:lnTo>
                  <a:lnTo>
                    <a:pt x="1743" y="432"/>
                  </a:lnTo>
                  <a:lnTo>
                    <a:pt x="1745" y="429"/>
                  </a:lnTo>
                  <a:lnTo>
                    <a:pt x="1745" y="429"/>
                  </a:lnTo>
                  <a:lnTo>
                    <a:pt x="1750" y="425"/>
                  </a:lnTo>
                  <a:lnTo>
                    <a:pt x="1756" y="423"/>
                  </a:lnTo>
                  <a:lnTo>
                    <a:pt x="1765" y="425"/>
                  </a:lnTo>
                  <a:lnTo>
                    <a:pt x="1772" y="427"/>
                  </a:lnTo>
                  <a:lnTo>
                    <a:pt x="1788" y="431"/>
                  </a:lnTo>
                  <a:lnTo>
                    <a:pt x="1797" y="436"/>
                  </a:lnTo>
                  <a:lnTo>
                    <a:pt x="1797" y="436"/>
                  </a:lnTo>
                  <a:lnTo>
                    <a:pt x="1803" y="440"/>
                  </a:lnTo>
                  <a:lnTo>
                    <a:pt x="1805" y="445"/>
                  </a:lnTo>
                  <a:lnTo>
                    <a:pt x="1805" y="451"/>
                  </a:lnTo>
                  <a:lnTo>
                    <a:pt x="1801" y="458"/>
                  </a:lnTo>
                  <a:lnTo>
                    <a:pt x="1801" y="458"/>
                  </a:lnTo>
                  <a:lnTo>
                    <a:pt x="1796" y="463"/>
                  </a:lnTo>
                  <a:lnTo>
                    <a:pt x="1790" y="467"/>
                  </a:lnTo>
                  <a:lnTo>
                    <a:pt x="1785" y="472"/>
                  </a:lnTo>
                  <a:lnTo>
                    <a:pt x="1783" y="480"/>
                  </a:lnTo>
                  <a:lnTo>
                    <a:pt x="1783" y="480"/>
                  </a:lnTo>
                  <a:lnTo>
                    <a:pt x="1783" y="483"/>
                  </a:lnTo>
                  <a:lnTo>
                    <a:pt x="1779" y="487"/>
                  </a:lnTo>
                  <a:lnTo>
                    <a:pt x="1777" y="490"/>
                  </a:lnTo>
                  <a:lnTo>
                    <a:pt x="1772" y="492"/>
                  </a:lnTo>
                  <a:lnTo>
                    <a:pt x="1772" y="492"/>
                  </a:lnTo>
                  <a:lnTo>
                    <a:pt x="1765" y="494"/>
                  </a:lnTo>
                  <a:lnTo>
                    <a:pt x="1759" y="494"/>
                  </a:lnTo>
                  <a:lnTo>
                    <a:pt x="1752" y="494"/>
                  </a:lnTo>
                  <a:lnTo>
                    <a:pt x="1747" y="496"/>
                  </a:lnTo>
                  <a:lnTo>
                    <a:pt x="1747" y="496"/>
                  </a:lnTo>
                  <a:lnTo>
                    <a:pt x="1741" y="499"/>
                  </a:lnTo>
                  <a:lnTo>
                    <a:pt x="1738" y="503"/>
                  </a:lnTo>
                  <a:lnTo>
                    <a:pt x="1738" y="503"/>
                  </a:lnTo>
                  <a:lnTo>
                    <a:pt x="1738" y="507"/>
                  </a:lnTo>
                  <a:lnTo>
                    <a:pt x="1738" y="510"/>
                  </a:lnTo>
                  <a:lnTo>
                    <a:pt x="1741" y="517"/>
                  </a:lnTo>
                  <a:lnTo>
                    <a:pt x="1741" y="517"/>
                  </a:lnTo>
                  <a:lnTo>
                    <a:pt x="1743" y="525"/>
                  </a:lnTo>
                  <a:lnTo>
                    <a:pt x="1743" y="532"/>
                  </a:lnTo>
                  <a:lnTo>
                    <a:pt x="1743" y="532"/>
                  </a:lnTo>
                  <a:lnTo>
                    <a:pt x="1739" y="537"/>
                  </a:lnTo>
                  <a:lnTo>
                    <a:pt x="1738" y="539"/>
                  </a:lnTo>
                  <a:lnTo>
                    <a:pt x="1738" y="543"/>
                  </a:lnTo>
                  <a:lnTo>
                    <a:pt x="1738" y="543"/>
                  </a:lnTo>
                  <a:lnTo>
                    <a:pt x="1739" y="548"/>
                  </a:lnTo>
                  <a:lnTo>
                    <a:pt x="1745" y="554"/>
                  </a:lnTo>
                  <a:lnTo>
                    <a:pt x="1750" y="557"/>
                  </a:lnTo>
                  <a:lnTo>
                    <a:pt x="1754" y="563"/>
                  </a:lnTo>
                  <a:lnTo>
                    <a:pt x="1754" y="563"/>
                  </a:lnTo>
                  <a:lnTo>
                    <a:pt x="1756" y="570"/>
                  </a:lnTo>
                  <a:lnTo>
                    <a:pt x="1758" y="577"/>
                  </a:lnTo>
                  <a:lnTo>
                    <a:pt x="1758" y="577"/>
                  </a:lnTo>
                  <a:lnTo>
                    <a:pt x="1761" y="581"/>
                  </a:lnTo>
                  <a:lnTo>
                    <a:pt x="1763" y="581"/>
                  </a:lnTo>
                  <a:lnTo>
                    <a:pt x="1770" y="583"/>
                  </a:lnTo>
                  <a:lnTo>
                    <a:pt x="1770" y="583"/>
                  </a:lnTo>
                  <a:lnTo>
                    <a:pt x="1776" y="584"/>
                  </a:lnTo>
                  <a:lnTo>
                    <a:pt x="1776" y="586"/>
                  </a:lnTo>
                  <a:lnTo>
                    <a:pt x="1776" y="590"/>
                  </a:lnTo>
                  <a:lnTo>
                    <a:pt x="1776" y="590"/>
                  </a:lnTo>
                  <a:lnTo>
                    <a:pt x="1774" y="592"/>
                  </a:lnTo>
                  <a:lnTo>
                    <a:pt x="1770" y="593"/>
                  </a:lnTo>
                  <a:lnTo>
                    <a:pt x="1768" y="595"/>
                  </a:lnTo>
                  <a:lnTo>
                    <a:pt x="1767" y="599"/>
                  </a:lnTo>
                  <a:lnTo>
                    <a:pt x="1767" y="599"/>
                  </a:lnTo>
                  <a:lnTo>
                    <a:pt x="1770" y="606"/>
                  </a:lnTo>
                  <a:lnTo>
                    <a:pt x="1776" y="612"/>
                  </a:lnTo>
                  <a:lnTo>
                    <a:pt x="1776" y="612"/>
                  </a:lnTo>
                  <a:lnTo>
                    <a:pt x="1779" y="613"/>
                  </a:lnTo>
                  <a:lnTo>
                    <a:pt x="1783" y="615"/>
                  </a:lnTo>
                  <a:lnTo>
                    <a:pt x="1783" y="615"/>
                  </a:lnTo>
                  <a:lnTo>
                    <a:pt x="1783" y="619"/>
                  </a:lnTo>
                  <a:lnTo>
                    <a:pt x="1783" y="621"/>
                  </a:lnTo>
                  <a:lnTo>
                    <a:pt x="1785" y="628"/>
                  </a:lnTo>
                  <a:lnTo>
                    <a:pt x="1785" y="628"/>
                  </a:lnTo>
                  <a:lnTo>
                    <a:pt x="1788" y="633"/>
                  </a:lnTo>
                  <a:lnTo>
                    <a:pt x="1792" y="635"/>
                  </a:lnTo>
                  <a:lnTo>
                    <a:pt x="1803" y="635"/>
                  </a:lnTo>
                  <a:lnTo>
                    <a:pt x="1803" y="635"/>
                  </a:lnTo>
                  <a:lnTo>
                    <a:pt x="1808" y="639"/>
                  </a:lnTo>
                  <a:lnTo>
                    <a:pt x="1812" y="642"/>
                  </a:lnTo>
                  <a:lnTo>
                    <a:pt x="1815" y="653"/>
                  </a:lnTo>
                  <a:lnTo>
                    <a:pt x="1815" y="653"/>
                  </a:lnTo>
                  <a:lnTo>
                    <a:pt x="1819" y="660"/>
                  </a:lnTo>
                  <a:lnTo>
                    <a:pt x="1824" y="666"/>
                  </a:lnTo>
                  <a:lnTo>
                    <a:pt x="1832" y="671"/>
                  </a:lnTo>
                  <a:lnTo>
                    <a:pt x="1834" y="671"/>
                  </a:lnTo>
                  <a:lnTo>
                    <a:pt x="1837" y="671"/>
                  </a:lnTo>
                  <a:lnTo>
                    <a:pt x="1837" y="671"/>
                  </a:lnTo>
                  <a:lnTo>
                    <a:pt x="1846" y="669"/>
                  </a:lnTo>
                  <a:lnTo>
                    <a:pt x="1850" y="669"/>
                  </a:lnTo>
                  <a:lnTo>
                    <a:pt x="1853" y="671"/>
                  </a:lnTo>
                  <a:lnTo>
                    <a:pt x="1853" y="671"/>
                  </a:lnTo>
                  <a:lnTo>
                    <a:pt x="1864" y="679"/>
                  </a:lnTo>
                  <a:lnTo>
                    <a:pt x="1872" y="686"/>
                  </a:lnTo>
                  <a:lnTo>
                    <a:pt x="1872" y="686"/>
                  </a:lnTo>
                  <a:lnTo>
                    <a:pt x="1881" y="691"/>
                  </a:lnTo>
                  <a:lnTo>
                    <a:pt x="1884" y="693"/>
                  </a:lnTo>
                  <a:lnTo>
                    <a:pt x="1888" y="693"/>
                  </a:lnTo>
                  <a:lnTo>
                    <a:pt x="1888" y="693"/>
                  </a:lnTo>
                  <a:lnTo>
                    <a:pt x="1891" y="691"/>
                  </a:lnTo>
                  <a:lnTo>
                    <a:pt x="1891" y="689"/>
                  </a:lnTo>
                  <a:lnTo>
                    <a:pt x="1891" y="682"/>
                  </a:lnTo>
                  <a:lnTo>
                    <a:pt x="1891" y="682"/>
                  </a:lnTo>
                  <a:lnTo>
                    <a:pt x="1893" y="679"/>
                  </a:lnTo>
                  <a:lnTo>
                    <a:pt x="1897" y="677"/>
                  </a:lnTo>
                  <a:lnTo>
                    <a:pt x="1901" y="671"/>
                  </a:lnTo>
                  <a:lnTo>
                    <a:pt x="1901" y="671"/>
                  </a:lnTo>
                  <a:lnTo>
                    <a:pt x="1904" y="668"/>
                  </a:lnTo>
                  <a:lnTo>
                    <a:pt x="1904" y="664"/>
                  </a:lnTo>
                  <a:lnTo>
                    <a:pt x="1904" y="655"/>
                  </a:lnTo>
                  <a:lnTo>
                    <a:pt x="1904" y="655"/>
                  </a:lnTo>
                  <a:lnTo>
                    <a:pt x="1906" y="650"/>
                  </a:lnTo>
                  <a:lnTo>
                    <a:pt x="1908" y="648"/>
                  </a:lnTo>
                  <a:lnTo>
                    <a:pt x="1911" y="641"/>
                  </a:lnTo>
                  <a:lnTo>
                    <a:pt x="1911" y="641"/>
                  </a:lnTo>
                  <a:lnTo>
                    <a:pt x="1913" y="631"/>
                  </a:lnTo>
                  <a:lnTo>
                    <a:pt x="1915" y="626"/>
                  </a:lnTo>
                  <a:lnTo>
                    <a:pt x="1919" y="622"/>
                  </a:lnTo>
                  <a:lnTo>
                    <a:pt x="1919" y="622"/>
                  </a:lnTo>
                  <a:lnTo>
                    <a:pt x="1922" y="617"/>
                  </a:lnTo>
                  <a:lnTo>
                    <a:pt x="1924" y="610"/>
                  </a:lnTo>
                  <a:lnTo>
                    <a:pt x="1924" y="610"/>
                  </a:lnTo>
                  <a:lnTo>
                    <a:pt x="1924" y="604"/>
                  </a:lnTo>
                  <a:lnTo>
                    <a:pt x="1924" y="597"/>
                  </a:lnTo>
                  <a:lnTo>
                    <a:pt x="1922" y="590"/>
                  </a:lnTo>
                  <a:lnTo>
                    <a:pt x="1924" y="584"/>
                  </a:lnTo>
                  <a:lnTo>
                    <a:pt x="1924" y="584"/>
                  </a:lnTo>
                  <a:lnTo>
                    <a:pt x="1928" y="579"/>
                  </a:lnTo>
                  <a:lnTo>
                    <a:pt x="1935" y="577"/>
                  </a:lnTo>
                  <a:lnTo>
                    <a:pt x="1948" y="572"/>
                  </a:lnTo>
                  <a:lnTo>
                    <a:pt x="1948" y="572"/>
                  </a:lnTo>
                  <a:lnTo>
                    <a:pt x="1953" y="566"/>
                  </a:lnTo>
                  <a:lnTo>
                    <a:pt x="1958" y="561"/>
                  </a:lnTo>
                  <a:lnTo>
                    <a:pt x="1958" y="561"/>
                  </a:lnTo>
                  <a:lnTo>
                    <a:pt x="1962" y="554"/>
                  </a:lnTo>
                  <a:lnTo>
                    <a:pt x="1964" y="550"/>
                  </a:lnTo>
                  <a:lnTo>
                    <a:pt x="1969" y="546"/>
                  </a:lnTo>
                  <a:lnTo>
                    <a:pt x="1977" y="546"/>
                  </a:lnTo>
                  <a:lnTo>
                    <a:pt x="1977" y="546"/>
                  </a:lnTo>
                  <a:lnTo>
                    <a:pt x="1991" y="546"/>
                  </a:lnTo>
                  <a:lnTo>
                    <a:pt x="1998" y="546"/>
                  </a:lnTo>
                  <a:lnTo>
                    <a:pt x="2005" y="545"/>
                  </a:lnTo>
                  <a:lnTo>
                    <a:pt x="2005" y="545"/>
                  </a:lnTo>
                  <a:lnTo>
                    <a:pt x="2013" y="539"/>
                  </a:lnTo>
                  <a:lnTo>
                    <a:pt x="2018" y="534"/>
                  </a:lnTo>
                  <a:lnTo>
                    <a:pt x="2027" y="521"/>
                  </a:lnTo>
                  <a:lnTo>
                    <a:pt x="2027" y="521"/>
                  </a:lnTo>
                  <a:lnTo>
                    <a:pt x="2031" y="516"/>
                  </a:lnTo>
                  <a:lnTo>
                    <a:pt x="2036" y="512"/>
                  </a:lnTo>
                  <a:lnTo>
                    <a:pt x="2036" y="512"/>
                  </a:lnTo>
                  <a:lnTo>
                    <a:pt x="2045" y="508"/>
                  </a:lnTo>
                  <a:lnTo>
                    <a:pt x="2053" y="503"/>
                  </a:lnTo>
                  <a:lnTo>
                    <a:pt x="2053" y="503"/>
                  </a:lnTo>
                  <a:lnTo>
                    <a:pt x="2058" y="498"/>
                  </a:lnTo>
                  <a:lnTo>
                    <a:pt x="2062" y="492"/>
                  </a:lnTo>
                  <a:lnTo>
                    <a:pt x="2062" y="492"/>
                  </a:lnTo>
                  <a:lnTo>
                    <a:pt x="2065" y="489"/>
                  </a:lnTo>
                  <a:lnTo>
                    <a:pt x="2069" y="487"/>
                  </a:lnTo>
                  <a:lnTo>
                    <a:pt x="2080" y="483"/>
                  </a:lnTo>
                  <a:lnTo>
                    <a:pt x="2100" y="483"/>
                  </a:lnTo>
                  <a:lnTo>
                    <a:pt x="2100" y="483"/>
                  </a:lnTo>
                  <a:lnTo>
                    <a:pt x="2116" y="483"/>
                  </a:lnTo>
                  <a:lnTo>
                    <a:pt x="2129" y="480"/>
                  </a:lnTo>
                  <a:lnTo>
                    <a:pt x="2143" y="474"/>
                  </a:lnTo>
                  <a:lnTo>
                    <a:pt x="2156" y="469"/>
                  </a:lnTo>
                  <a:lnTo>
                    <a:pt x="2156" y="469"/>
                  </a:lnTo>
                  <a:lnTo>
                    <a:pt x="2167" y="461"/>
                  </a:lnTo>
                  <a:lnTo>
                    <a:pt x="2176" y="456"/>
                  </a:lnTo>
                  <a:lnTo>
                    <a:pt x="2176" y="456"/>
                  </a:lnTo>
                  <a:lnTo>
                    <a:pt x="2187" y="451"/>
                  </a:lnTo>
                  <a:lnTo>
                    <a:pt x="2197" y="447"/>
                  </a:lnTo>
                  <a:lnTo>
                    <a:pt x="2197" y="447"/>
                  </a:lnTo>
                  <a:lnTo>
                    <a:pt x="2201" y="445"/>
                  </a:lnTo>
                  <a:lnTo>
                    <a:pt x="2206" y="442"/>
                  </a:lnTo>
                  <a:lnTo>
                    <a:pt x="2210" y="436"/>
                  </a:lnTo>
                  <a:lnTo>
                    <a:pt x="2210" y="434"/>
                  </a:lnTo>
                  <a:lnTo>
                    <a:pt x="2208" y="432"/>
                  </a:lnTo>
                  <a:lnTo>
                    <a:pt x="2208" y="432"/>
                  </a:lnTo>
                  <a:close/>
                  <a:moveTo>
                    <a:pt x="1318" y="1775"/>
                  </a:moveTo>
                  <a:lnTo>
                    <a:pt x="1318" y="1775"/>
                  </a:lnTo>
                  <a:lnTo>
                    <a:pt x="1310" y="1775"/>
                  </a:lnTo>
                  <a:lnTo>
                    <a:pt x="1303" y="1773"/>
                  </a:lnTo>
                  <a:lnTo>
                    <a:pt x="1296" y="1771"/>
                  </a:lnTo>
                  <a:lnTo>
                    <a:pt x="1291" y="1766"/>
                  </a:lnTo>
                  <a:lnTo>
                    <a:pt x="1291" y="1766"/>
                  </a:lnTo>
                  <a:lnTo>
                    <a:pt x="1289" y="1761"/>
                  </a:lnTo>
                  <a:lnTo>
                    <a:pt x="1287" y="1753"/>
                  </a:lnTo>
                  <a:lnTo>
                    <a:pt x="1285" y="1741"/>
                  </a:lnTo>
                  <a:lnTo>
                    <a:pt x="1285" y="1741"/>
                  </a:lnTo>
                  <a:lnTo>
                    <a:pt x="1283" y="1735"/>
                  </a:lnTo>
                  <a:lnTo>
                    <a:pt x="1280" y="1732"/>
                  </a:lnTo>
                  <a:lnTo>
                    <a:pt x="1274" y="1723"/>
                  </a:lnTo>
                  <a:lnTo>
                    <a:pt x="1274" y="1723"/>
                  </a:lnTo>
                  <a:lnTo>
                    <a:pt x="1272" y="1717"/>
                  </a:lnTo>
                  <a:lnTo>
                    <a:pt x="1272" y="1712"/>
                  </a:lnTo>
                  <a:lnTo>
                    <a:pt x="1271" y="1701"/>
                  </a:lnTo>
                  <a:lnTo>
                    <a:pt x="1271" y="1701"/>
                  </a:lnTo>
                  <a:lnTo>
                    <a:pt x="1271" y="1688"/>
                  </a:lnTo>
                  <a:lnTo>
                    <a:pt x="1272" y="1679"/>
                  </a:lnTo>
                  <a:lnTo>
                    <a:pt x="1272" y="1668"/>
                  </a:lnTo>
                  <a:lnTo>
                    <a:pt x="1269" y="1657"/>
                  </a:lnTo>
                  <a:lnTo>
                    <a:pt x="1269" y="1657"/>
                  </a:lnTo>
                  <a:lnTo>
                    <a:pt x="1263" y="1650"/>
                  </a:lnTo>
                  <a:lnTo>
                    <a:pt x="1254" y="1645"/>
                  </a:lnTo>
                  <a:lnTo>
                    <a:pt x="1254" y="1645"/>
                  </a:lnTo>
                  <a:lnTo>
                    <a:pt x="1249" y="1643"/>
                  </a:lnTo>
                  <a:lnTo>
                    <a:pt x="1242" y="1643"/>
                  </a:lnTo>
                  <a:lnTo>
                    <a:pt x="1227" y="1647"/>
                  </a:lnTo>
                  <a:lnTo>
                    <a:pt x="1227" y="1647"/>
                  </a:lnTo>
                  <a:lnTo>
                    <a:pt x="1216" y="1648"/>
                  </a:lnTo>
                  <a:lnTo>
                    <a:pt x="1205" y="1650"/>
                  </a:lnTo>
                  <a:lnTo>
                    <a:pt x="1205" y="1650"/>
                  </a:lnTo>
                  <a:lnTo>
                    <a:pt x="1200" y="1648"/>
                  </a:lnTo>
                  <a:lnTo>
                    <a:pt x="1196" y="1647"/>
                  </a:lnTo>
                  <a:lnTo>
                    <a:pt x="1195" y="1643"/>
                  </a:lnTo>
                  <a:lnTo>
                    <a:pt x="1196" y="1638"/>
                  </a:lnTo>
                  <a:lnTo>
                    <a:pt x="1196" y="1638"/>
                  </a:lnTo>
                  <a:lnTo>
                    <a:pt x="1205" y="1627"/>
                  </a:lnTo>
                  <a:lnTo>
                    <a:pt x="1209" y="1621"/>
                  </a:lnTo>
                  <a:lnTo>
                    <a:pt x="1211" y="1614"/>
                  </a:lnTo>
                  <a:lnTo>
                    <a:pt x="1211" y="1614"/>
                  </a:lnTo>
                  <a:lnTo>
                    <a:pt x="1211" y="1610"/>
                  </a:lnTo>
                  <a:lnTo>
                    <a:pt x="1211" y="1607"/>
                  </a:lnTo>
                  <a:lnTo>
                    <a:pt x="1207" y="1601"/>
                  </a:lnTo>
                  <a:lnTo>
                    <a:pt x="1207" y="1601"/>
                  </a:lnTo>
                  <a:lnTo>
                    <a:pt x="1204" y="1596"/>
                  </a:lnTo>
                  <a:lnTo>
                    <a:pt x="1204" y="1594"/>
                  </a:lnTo>
                  <a:lnTo>
                    <a:pt x="1205" y="1592"/>
                  </a:lnTo>
                  <a:lnTo>
                    <a:pt x="1205" y="1592"/>
                  </a:lnTo>
                  <a:lnTo>
                    <a:pt x="1209" y="1594"/>
                  </a:lnTo>
                  <a:lnTo>
                    <a:pt x="1213" y="1596"/>
                  </a:lnTo>
                  <a:lnTo>
                    <a:pt x="1213" y="1596"/>
                  </a:lnTo>
                  <a:lnTo>
                    <a:pt x="1220" y="1596"/>
                  </a:lnTo>
                  <a:lnTo>
                    <a:pt x="1220" y="1596"/>
                  </a:lnTo>
                  <a:lnTo>
                    <a:pt x="1220" y="1592"/>
                  </a:lnTo>
                  <a:lnTo>
                    <a:pt x="1220" y="1589"/>
                  </a:lnTo>
                  <a:lnTo>
                    <a:pt x="1220" y="1580"/>
                  </a:lnTo>
                  <a:lnTo>
                    <a:pt x="1220" y="1580"/>
                  </a:lnTo>
                  <a:lnTo>
                    <a:pt x="1225" y="1565"/>
                  </a:lnTo>
                  <a:lnTo>
                    <a:pt x="1225" y="1565"/>
                  </a:lnTo>
                  <a:lnTo>
                    <a:pt x="1227" y="1554"/>
                  </a:lnTo>
                  <a:lnTo>
                    <a:pt x="1227" y="1547"/>
                  </a:lnTo>
                  <a:lnTo>
                    <a:pt x="1225" y="1542"/>
                  </a:lnTo>
                  <a:lnTo>
                    <a:pt x="1225" y="1542"/>
                  </a:lnTo>
                  <a:lnTo>
                    <a:pt x="1222" y="1538"/>
                  </a:lnTo>
                  <a:lnTo>
                    <a:pt x="1218" y="1536"/>
                  </a:lnTo>
                  <a:lnTo>
                    <a:pt x="1211" y="1534"/>
                  </a:lnTo>
                  <a:lnTo>
                    <a:pt x="1211" y="1534"/>
                  </a:lnTo>
                  <a:lnTo>
                    <a:pt x="1202" y="1534"/>
                  </a:lnTo>
                  <a:lnTo>
                    <a:pt x="1195" y="1538"/>
                  </a:lnTo>
                  <a:lnTo>
                    <a:pt x="1186" y="1543"/>
                  </a:lnTo>
                  <a:lnTo>
                    <a:pt x="1180" y="1549"/>
                  </a:lnTo>
                  <a:lnTo>
                    <a:pt x="1180" y="1549"/>
                  </a:lnTo>
                  <a:lnTo>
                    <a:pt x="1175" y="1554"/>
                  </a:lnTo>
                  <a:lnTo>
                    <a:pt x="1171" y="1562"/>
                  </a:lnTo>
                  <a:lnTo>
                    <a:pt x="1164" y="1576"/>
                  </a:lnTo>
                  <a:lnTo>
                    <a:pt x="1164" y="1576"/>
                  </a:lnTo>
                  <a:lnTo>
                    <a:pt x="1162" y="1581"/>
                  </a:lnTo>
                  <a:lnTo>
                    <a:pt x="1158" y="1585"/>
                  </a:lnTo>
                  <a:lnTo>
                    <a:pt x="1148" y="1589"/>
                  </a:lnTo>
                  <a:lnTo>
                    <a:pt x="1137" y="1592"/>
                  </a:lnTo>
                  <a:lnTo>
                    <a:pt x="1128" y="1594"/>
                  </a:lnTo>
                  <a:lnTo>
                    <a:pt x="1128" y="1594"/>
                  </a:lnTo>
                  <a:lnTo>
                    <a:pt x="1117" y="1598"/>
                  </a:lnTo>
                  <a:lnTo>
                    <a:pt x="1111" y="1598"/>
                  </a:lnTo>
                  <a:lnTo>
                    <a:pt x="1106" y="1598"/>
                  </a:lnTo>
                  <a:lnTo>
                    <a:pt x="1106" y="1598"/>
                  </a:lnTo>
                  <a:lnTo>
                    <a:pt x="1100" y="1594"/>
                  </a:lnTo>
                  <a:lnTo>
                    <a:pt x="1097" y="1589"/>
                  </a:lnTo>
                  <a:lnTo>
                    <a:pt x="1091" y="1578"/>
                  </a:lnTo>
                  <a:lnTo>
                    <a:pt x="1091" y="1578"/>
                  </a:lnTo>
                  <a:lnTo>
                    <a:pt x="1086" y="1569"/>
                  </a:lnTo>
                  <a:lnTo>
                    <a:pt x="1081" y="1562"/>
                  </a:lnTo>
                  <a:lnTo>
                    <a:pt x="1081" y="1562"/>
                  </a:lnTo>
                  <a:lnTo>
                    <a:pt x="1073" y="1551"/>
                  </a:lnTo>
                  <a:lnTo>
                    <a:pt x="1070" y="1536"/>
                  </a:lnTo>
                  <a:lnTo>
                    <a:pt x="1066" y="1524"/>
                  </a:lnTo>
                  <a:lnTo>
                    <a:pt x="1066" y="1511"/>
                  </a:lnTo>
                  <a:lnTo>
                    <a:pt x="1066" y="1511"/>
                  </a:lnTo>
                  <a:lnTo>
                    <a:pt x="1066" y="1496"/>
                  </a:lnTo>
                  <a:lnTo>
                    <a:pt x="1070" y="1482"/>
                  </a:lnTo>
                  <a:lnTo>
                    <a:pt x="1070" y="1482"/>
                  </a:lnTo>
                  <a:lnTo>
                    <a:pt x="1073" y="1473"/>
                  </a:lnTo>
                  <a:lnTo>
                    <a:pt x="1073" y="1467"/>
                  </a:lnTo>
                  <a:lnTo>
                    <a:pt x="1075" y="1462"/>
                  </a:lnTo>
                  <a:lnTo>
                    <a:pt x="1075" y="1462"/>
                  </a:lnTo>
                  <a:lnTo>
                    <a:pt x="1073" y="1449"/>
                  </a:lnTo>
                  <a:lnTo>
                    <a:pt x="1073" y="1444"/>
                  </a:lnTo>
                  <a:lnTo>
                    <a:pt x="1073" y="1437"/>
                  </a:lnTo>
                  <a:lnTo>
                    <a:pt x="1073" y="1437"/>
                  </a:lnTo>
                  <a:lnTo>
                    <a:pt x="1075" y="1428"/>
                  </a:lnTo>
                  <a:lnTo>
                    <a:pt x="1079" y="1420"/>
                  </a:lnTo>
                  <a:lnTo>
                    <a:pt x="1088" y="1406"/>
                  </a:lnTo>
                  <a:lnTo>
                    <a:pt x="1088" y="1406"/>
                  </a:lnTo>
                  <a:lnTo>
                    <a:pt x="1090" y="1402"/>
                  </a:lnTo>
                  <a:lnTo>
                    <a:pt x="1093" y="1399"/>
                  </a:lnTo>
                  <a:lnTo>
                    <a:pt x="1093" y="1399"/>
                  </a:lnTo>
                  <a:lnTo>
                    <a:pt x="1102" y="1393"/>
                  </a:lnTo>
                  <a:lnTo>
                    <a:pt x="1111" y="1388"/>
                  </a:lnTo>
                  <a:lnTo>
                    <a:pt x="1111" y="1388"/>
                  </a:lnTo>
                  <a:lnTo>
                    <a:pt x="1131" y="1377"/>
                  </a:lnTo>
                  <a:lnTo>
                    <a:pt x="1140" y="1375"/>
                  </a:lnTo>
                  <a:lnTo>
                    <a:pt x="1151" y="1373"/>
                  </a:lnTo>
                  <a:lnTo>
                    <a:pt x="1151" y="1373"/>
                  </a:lnTo>
                  <a:lnTo>
                    <a:pt x="1160" y="1377"/>
                  </a:lnTo>
                  <a:lnTo>
                    <a:pt x="1171" y="1382"/>
                  </a:lnTo>
                  <a:lnTo>
                    <a:pt x="1182" y="1386"/>
                  </a:lnTo>
                  <a:lnTo>
                    <a:pt x="1187" y="1386"/>
                  </a:lnTo>
                  <a:lnTo>
                    <a:pt x="1193" y="1386"/>
                  </a:lnTo>
                  <a:lnTo>
                    <a:pt x="1193" y="1386"/>
                  </a:lnTo>
                  <a:lnTo>
                    <a:pt x="1195" y="1382"/>
                  </a:lnTo>
                  <a:lnTo>
                    <a:pt x="1196" y="1379"/>
                  </a:lnTo>
                  <a:lnTo>
                    <a:pt x="1196" y="1375"/>
                  </a:lnTo>
                  <a:lnTo>
                    <a:pt x="1196" y="1370"/>
                  </a:lnTo>
                  <a:lnTo>
                    <a:pt x="1196" y="1370"/>
                  </a:lnTo>
                  <a:lnTo>
                    <a:pt x="1200" y="1366"/>
                  </a:lnTo>
                  <a:lnTo>
                    <a:pt x="1207" y="1363"/>
                  </a:lnTo>
                  <a:lnTo>
                    <a:pt x="1222" y="1363"/>
                  </a:lnTo>
                  <a:lnTo>
                    <a:pt x="1222" y="1363"/>
                  </a:lnTo>
                  <a:lnTo>
                    <a:pt x="1234" y="1363"/>
                  </a:lnTo>
                  <a:lnTo>
                    <a:pt x="1249" y="1364"/>
                  </a:lnTo>
                  <a:lnTo>
                    <a:pt x="1260" y="1370"/>
                  </a:lnTo>
                  <a:lnTo>
                    <a:pt x="1271" y="1379"/>
                  </a:lnTo>
                  <a:lnTo>
                    <a:pt x="1271" y="1379"/>
                  </a:lnTo>
                  <a:lnTo>
                    <a:pt x="1276" y="1384"/>
                  </a:lnTo>
                  <a:lnTo>
                    <a:pt x="1280" y="1390"/>
                  </a:lnTo>
                  <a:lnTo>
                    <a:pt x="1283" y="1402"/>
                  </a:lnTo>
                  <a:lnTo>
                    <a:pt x="1291" y="1428"/>
                  </a:lnTo>
                  <a:lnTo>
                    <a:pt x="1291" y="1428"/>
                  </a:lnTo>
                  <a:lnTo>
                    <a:pt x="1294" y="1437"/>
                  </a:lnTo>
                  <a:lnTo>
                    <a:pt x="1300" y="1446"/>
                  </a:lnTo>
                  <a:lnTo>
                    <a:pt x="1307" y="1455"/>
                  </a:lnTo>
                  <a:lnTo>
                    <a:pt x="1318" y="1458"/>
                  </a:lnTo>
                  <a:lnTo>
                    <a:pt x="1318" y="1458"/>
                  </a:lnTo>
                  <a:lnTo>
                    <a:pt x="1323" y="1460"/>
                  </a:lnTo>
                  <a:lnTo>
                    <a:pt x="1327" y="1458"/>
                  </a:lnTo>
                  <a:lnTo>
                    <a:pt x="1329" y="1455"/>
                  </a:lnTo>
                  <a:lnTo>
                    <a:pt x="1330" y="1451"/>
                  </a:lnTo>
                  <a:lnTo>
                    <a:pt x="1332" y="1442"/>
                  </a:lnTo>
                  <a:lnTo>
                    <a:pt x="1332" y="1433"/>
                  </a:lnTo>
                  <a:lnTo>
                    <a:pt x="1332" y="1433"/>
                  </a:lnTo>
                  <a:lnTo>
                    <a:pt x="1329" y="1422"/>
                  </a:lnTo>
                  <a:lnTo>
                    <a:pt x="1325" y="1411"/>
                  </a:lnTo>
                  <a:lnTo>
                    <a:pt x="1316" y="1390"/>
                  </a:lnTo>
                  <a:lnTo>
                    <a:pt x="1316" y="1390"/>
                  </a:lnTo>
                  <a:lnTo>
                    <a:pt x="1312" y="1379"/>
                  </a:lnTo>
                  <a:lnTo>
                    <a:pt x="1310" y="1366"/>
                  </a:lnTo>
                  <a:lnTo>
                    <a:pt x="1312" y="1355"/>
                  </a:lnTo>
                  <a:lnTo>
                    <a:pt x="1318" y="1343"/>
                  </a:lnTo>
                  <a:lnTo>
                    <a:pt x="1318" y="1343"/>
                  </a:lnTo>
                  <a:lnTo>
                    <a:pt x="1323" y="1334"/>
                  </a:lnTo>
                  <a:lnTo>
                    <a:pt x="1332" y="1323"/>
                  </a:lnTo>
                  <a:lnTo>
                    <a:pt x="1350" y="1305"/>
                  </a:lnTo>
                  <a:lnTo>
                    <a:pt x="1350" y="1305"/>
                  </a:lnTo>
                  <a:lnTo>
                    <a:pt x="1365" y="1294"/>
                  </a:lnTo>
                  <a:lnTo>
                    <a:pt x="1372" y="1287"/>
                  </a:lnTo>
                  <a:lnTo>
                    <a:pt x="1379" y="1279"/>
                  </a:lnTo>
                  <a:lnTo>
                    <a:pt x="1379" y="1279"/>
                  </a:lnTo>
                  <a:lnTo>
                    <a:pt x="1383" y="1268"/>
                  </a:lnTo>
                  <a:lnTo>
                    <a:pt x="1385" y="1258"/>
                  </a:lnTo>
                  <a:lnTo>
                    <a:pt x="1385" y="1258"/>
                  </a:lnTo>
                  <a:lnTo>
                    <a:pt x="1383" y="1245"/>
                  </a:lnTo>
                  <a:lnTo>
                    <a:pt x="1383" y="1245"/>
                  </a:lnTo>
                  <a:lnTo>
                    <a:pt x="1383" y="1229"/>
                  </a:lnTo>
                  <a:lnTo>
                    <a:pt x="1383" y="1229"/>
                  </a:lnTo>
                  <a:lnTo>
                    <a:pt x="1379" y="1212"/>
                  </a:lnTo>
                  <a:lnTo>
                    <a:pt x="1379" y="1203"/>
                  </a:lnTo>
                  <a:lnTo>
                    <a:pt x="1381" y="1196"/>
                  </a:lnTo>
                  <a:lnTo>
                    <a:pt x="1381" y="1196"/>
                  </a:lnTo>
                  <a:lnTo>
                    <a:pt x="1383" y="1191"/>
                  </a:lnTo>
                  <a:lnTo>
                    <a:pt x="1386" y="1185"/>
                  </a:lnTo>
                  <a:lnTo>
                    <a:pt x="1390" y="1182"/>
                  </a:lnTo>
                  <a:lnTo>
                    <a:pt x="1392" y="1182"/>
                  </a:lnTo>
                  <a:lnTo>
                    <a:pt x="1396" y="1183"/>
                  </a:lnTo>
                  <a:lnTo>
                    <a:pt x="1396" y="1183"/>
                  </a:lnTo>
                  <a:lnTo>
                    <a:pt x="1396" y="1187"/>
                  </a:lnTo>
                  <a:lnTo>
                    <a:pt x="1396" y="1189"/>
                  </a:lnTo>
                  <a:lnTo>
                    <a:pt x="1394" y="1196"/>
                  </a:lnTo>
                  <a:lnTo>
                    <a:pt x="1394" y="1196"/>
                  </a:lnTo>
                  <a:lnTo>
                    <a:pt x="1394" y="1203"/>
                  </a:lnTo>
                  <a:lnTo>
                    <a:pt x="1394" y="1205"/>
                  </a:lnTo>
                  <a:lnTo>
                    <a:pt x="1396" y="1209"/>
                  </a:lnTo>
                  <a:lnTo>
                    <a:pt x="1396" y="1209"/>
                  </a:lnTo>
                  <a:lnTo>
                    <a:pt x="1399" y="1212"/>
                  </a:lnTo>
                  <a:lnTo>
                    <a:pt x="1405" y="1212"/>
                  </a:lnTo>
                  <a:lnTo>
                    <a:pt x="1408" y="1212"/>
                  </a:lnTo>
                  <a:lnTo>
                    <a:pt x="1412" y="1209"/>
                  </a:lnTo>
                  <a:lnTo>
                    <a:pt x="1412" y="1209"/>
                  </a:lnTo>
                  <a:lnTo>
                    <a:pt x="1414" y="1203"/>
                  </a:lnTo>
                  <a:lnTo>
                    <a:pt x="1412" y="1200"/>
                  </a:lnTo>
                  <a:lnTo>
                    <a:pt x="1412" y="1191"/>
                  </a:lnTo>
                  <a:lnTo>
                    <a:pt x="1412" y="1191"/>
                  </a:lnTo>
                  <a:lnTo>
                    <a:pt x="1412" y="1185"/>
                  </a:lnTo>
                  <a:lnTo>
                    <a:pt x="1414" y="1182"/>
                  </a:lnTo>
                  <a:lnTo>
                    <a:pt x="1414" y="1182"/>
                  </a:lnTo>
                  <a:lnTo>
                    <a:pt x="1421" y="1173"/>
                  </a:lnTo>
                  <a:lnTo>
                    <a:pt x="1428" y="1163"/>
                  </a:lnTo>
                  <a:lnTo>
                    <a:pt x="1428" y="1163"/>
                  </a:lnTo>
                  <a:lnTo>
                    <a:pt x="1430" y="1160"/>
                  </a:lnTo>
                  <a:lnTo>
                    <a:pt x="1430" y="1154"/>
                  </a:lnTo>
                  <a:lnTo>
                    <a:pt x="1430" y="1154"/>
                  </a:lnTo>
                  <a:lnTo>
                    <a:pt x="1437" y="1142"/>
                  </a:lnTo>
                  <a:lnTo>
                    <a:pt x="1437" y="1142"/>
                  </a:lnTo>
                  <a:lnTo>
                    <a:pt x="1455" y="1120"/>
                  </a:lnTo>
                  <a:lnTo>
                    <a:pt x="1473" y="1098"/>
                  </a:lnTo>
                  <a:lnTo>
                    <a:pt x="1473" y="1098"/>
                  </a:lnTo>
                  <a:lnTo>
                    <a:pt x="1491" y="1082"/>
                  </a:lnTo>
                  <a:lnTo>
                    <a:pt x="1501" y="1077"/>
                  </a:lnTo>
                  <a:lnTo>
                    <a:pt x="1511" y="1073"/>
                  </a:lnTo>
                  <a:lnTo>
                    <a:pt x="1511" y="1073"/>
                  </a:lnTo>
                  <a:lnTo>
                    <a:pt x="1522" y="1071"/>
                  </a:lnTo>
                  <a:lnTo>
                    <a:pt x="1526" y="1069"/>
                  </a:lnTo>
                  <a:lnTo>
                    <a:pt x="1529" y="1066"/>
                  </a:lnTo>
                  <a:lnTo>
                    <a:pt x="1529" y="1066"/>
                  </a:lnTo>
                  <a:lnTo>
                    <a:pt x="1533" y="1059"/>
                  </a:lnTo>
                  <a:lnTo>
                    <a:pt x="1535" y="1057"/>
                  </a:lnTo>
                  <a:lnTo>
                    <a:pt x="1539" y="1055"/>
                  </a:lnTo>
                  <a:lnTo>
                    <a:pt x="1539" y="1055"/>
                  </a:lnTo>
                  <a:lnTo>
                    <a:pt x="1544" y="1051"/>
                  </a:lnTo>
                  <a:lnTo>
                    <a:pt x="1553" y="1049"/>
                  </a:lnTo>
                  <a:lnTo>
                    <a:pt x="1557" y="1049"/>
                  </a:lnTo>
                  <a:lnTo>
                    <a:pt x="1560" y="1051"/>
                  </a:lnTo>
                  <a:lnTo>
                    <a:pt x="1562" y="1053"/>
                  </a:lnTo>
                  <a:lnTo>
                    <a:pt x="1562" y="1057"/>
                  </a:lnTo>
                  <a:lnTo>
                    <a:pt x="1562" y="1057"/>
                  </a:lnTo>
                  <a:lnTo>
                    <a:pt x="1562" y="1059"/>
                  </a:lnTo>
                  <a:lnTo>
                    <a:pt x="1558" y="1062"/>
                  </a:lnTo>
                  <a:lnTo>
                    <a:pt x="1553" y="1068"/>
                  </a:lnTo>
                  <a:lnTo>
                    <a:pt x="1553" y="1068"/>
                  </a:lnTo>
                  <a:lnTo>
                    <a:pt x="1549" y="1069"/>
                  </a:lnTo>
                  <a:lnTo>
                    <a:pt x="1548" y="1073"/>
                  </a:lnTo>
                  <a:lnTo>
                    <a:pt x="1548" y="1078"/>
                  </a:lnTo>
                  <a:lnTo>
                    <a:pt x="1549" y="1082"/>
                  </a:lnTo>
                  <a:lnTo>
                    <a:pt x="1549" y="1082"/>
                  </a:lnTo>
                  <a:lnTo>
                    <a:pt x="1553" y="1086"/>
                  </a:lnTo>
                  <a:lnTo>
                    <a:pt x="1558" y="1087"/>
                  </a:lnTo>
                  <a:lnTo>
                    <a:pt x="1567" y="1089"/>
                  </a:lnTo>
                  <a:lnTo>
                    <a:pt x="1567" y="1089"/>
                  </a:lnTo>
                  <a:lnTo>
                    <a:pt x="1573" y="1089"/>
                  </a:lnTo>
                  <a:lnTo>
                    <a:pt x="1578" y="1087"/>
                  </a:lnTo>
                  <a:lnTo>
                    <a:pt x="1586" y="1080"/>
                  </a:lnTo>
                  <a:lnTo>
                    <a:pt x="1586" y="1080"/>
                  </a:lnTo>
                  <a:lnTo>
                    <a:pt x="1591" y="1071"/>
                  </a:lnTo>
                  <a:lnTo>
                    <a:pt x="1598" y="1064"/>
                  </a:lnTo>
                  <a:lnTo>
                    <a:pt x="1598" y="1064"/>
                  </a:lnTo>
                  <a:lnTo>
                    <a:pt x="1607" y="1059"/>
                  </a:lnTo>
                  <a:lnTo>
                    <a:pt x="1613" y="1057"/>
                  </a:lnTo>
                  <a:lnTo>
                    <a:pt x="1616" y="1053"/>
                  </a:lnTo>
                  <a:lnTo>
                    <a:pt x="1616" y="1053"/>
                  </a:lnTo>
                  <a:lnTo>
                    <a:pt x="1616" y="1049"/>
                  </a:lnTo>
                  <a:lnTo>
                    <a:pt x="1615" y="1046"/>
                  </a:lnTo>
                  <a:lnTo>
                    <a:pt x="1611" y="1044"/>
                  </a:lnTo>
                  <a:lnTo>
                    <a:pt x="1605" y="1044"/>
                  </a:lnTo>
                  <a:lnTo>
                    <a:pt x="1589" y="1044"/>
                  </a:lnTo>
                  <a:lnTo>
                    <a:pt x="1589" y="1044"/>
                  </a:lnTo>
                  <a:lnTo>
                    <a:pt x="1580" y="1040"/>
                  </a:lnTo>
                  <a:lnTo>
                    <a:pt x="1575" y="1033"/>
                  </a:lnTo>
                  <a:lnTo>
                    <a:pt x="1569" y="1028"/>
                  </a:lnTo>
                  <a:lnTo>
                    <a:pt x="1567" y="1019"/>
                  </a:lnTo>
                  <a:lnTo>
                    <a:pt x="1567" y="1019"/>
                  </a:lnTo>
                  <a:lnTo>
                    <a:pt x="1566" y="1008"/>
                  </a:lnTo>
                  <a:lnTo>
                    <a:pt x="1564" y="1002"/>
                  </a:lnTo>
                  <a:lnTo>
                    <a:pt x="1560" y="997"/>
                  </a:lnTo>
                  <a:lnTo>
                    <a:pt x="1560" y="997"/>
                  </a:lnTo>
                  <a:lnTo>
                    <a:pt x="1555" y="995"/>
                  </a:lnTo>
                  <a:lnTo>
                    <a:pt x="1549" y="992"/>
                  </a:lnTo>
                  <a:lnTo>
                    <a:pt x="1549" y="992"/>
                  </a:lnTo>
                  <a:lnTo>
                    <a:pt x="1548" y="990"/>
                  </a:lnTo>
                  <a:lnTo>
                    <a:pt x="1548" y="986"/>
                  </a:lnTo>
                  <a:lnTo>
                    <a:pt x="1549" y="984"/>
                  </a:lnTo>
                  <a:lnTo>
                    <a:pt x="1551" y="983"/>
                  </a:lnTo>
                  <a:lnTo>
                    <a:pt x="1551" y="983"/>
                  </a:lnTo>
                  <a:lnTo>
                    <a:pt x="1555" y="981"/>
                  </a:lnTo>
                  <a:lnTo>
                    <a:pt x="1558" y="981"/>
                  </a:lnTo>
                  <a:lnTo>
                    <a:pt x="1562" y="981"/>
                  </a:lnTo>
                  <a:lnTo>
                    <a:pt x="1566" y="979"/>
                  </a:lnTo>
                  <a:lnTo>
                    <a:pt x="1566" y="979"/>
                  </a:lnTo>
                  <a:lnTo>
                    <a:pt x="1567" y="977"/>
                  </a:lnTo>
                  <a:lnTo>
                    <a:pt x="1569" y="973"/>
                  </a:lnTo>
                  <a:lnTo>
                    <a:pt x="1569" y="970"/>
                  </a:lnTo>
                  <a:lnTo>
                    <a:pt x="1569" y="966"/>
                  </a:lnTo>
                  <a:lnTo>
                    <a:pt x="1569" y="966"/>
                  </a:lnTo>
                  <a:lnTo>
                    <a:pt x="1564" y="959"/>
                  </a:lnTo>
                  <a:lnTo>
                    <a:pt x="1558" y="954"/>
                  </a:lnTo>
                  <a:lnTo>
                    <a:pt x="1549" y="954"/>
                  </a:lnTo>
                  <a:lnTo>
                    <a:pt x="1542" y="955"/>
                  </a:lnTo>
                  <a:lnTo>
                    <a:pt x="1542" y="955"/>
                  </a:lnTo>
                  <a:lnTo>
                    <a:pt x="1531" y="961"/>
                  </a:lnTo>
                  <a:lnTo>
                    <a:pt x="1531" y="961"/>
                  </a:lnTo>
                  <a:lnTo>
                    <a:pt x="1517" y="968"/>
                  </a:lnTo>
                  <a:lnTo>
                    <a:pt x="1510" y="973"/>
                  </a:lnTo>
                  <a:lnTo>
                    <a:pt x="1504" y="981"/>
                  </a:lnTo>
                  <a:lnTo>
                    <a:pt x="1504" y="981"/>
                  </a:lnTo>
                  <a:lnTo>
                    <a:pt x="1501" y="984"/>
                  </a:lnTo>
                  <a:lnTo>
                    <a:pt x="1499" y="986"/>
                  </a:lnTo>
                  <a:lnTo>
                    <a:pt x="1497" y="986"/>
                  </a:lnTo>
                  <a:lnTo>
                    <a:pt x="1497" y="986"/>
                  </a:lnTo>
                  <a:lnTo>
                    <a:pt x="1495" y="983"/>
                  </a:lnTo>
                  <a:lnTo>
                    <a:pt x="1495" y="979"/>
                  </a:lnTo>
                  <a:lnTo>
                    <a:pt x="1499" y="972"/>
                  </a:lnTo>
                  <a:lnTo>
                    <a:pt x="1499" y="972"/>
                  </a:lnTo>
                  <a:lnTo>
                    <a:pt x="1513" y="955"/>
                  </a:lnTo>
                  <a:lnTo>
                    <a:pt x="1513" y="955"/>
                  </a:lnTo>
                  <a:lnTo>
                    <a:pt x="1520" y="948"/>
                  </a:lnTo>
                  <a:lnTo>
                    <a:pt x="1528" y="943"/>
                  </a:lnTo>
                  <a:lnTo>
                    <a:pt x="1537" y="939"/>
                  </a:lnTo>
                  <a:lnTo>
                    <a:pt x="1548" y="935"/>
                  </a:lnTo>
                  <a:lnTo>
                    <a:pt x="1548" y="935"/>
                  </a:lnTo>
                  <a:lnTo>
                    <a:pt x="1562" y="935"/>
                  </a:lnTo>
                  <a:lnTo>
                    <a:pt x="1562" y="935"/>
                  </a:lnTo>
                  <a:lnTo>
                    <a:pt x="1600" y="935"/>
                  </a:lnTo>
                  <a:lnTo>
                    <a:pt x="1600" y="935"/>
                  </a:lnTo>
                  <a:lnTo>
                    <a:pt x="1615" y="935"/>
                  </a:lnTo>
                  <a:lnTo>
                    <a:pt x="1629" y="934"/>
                  </a:lnTo>
                  <a:lnTo>
                    <a:pt x="1629" y="934"/>
                  </a:lnTo>
                  <a:lnTo>
                    <a:pt x="1642" y="928"/>
                  </a:lnTo>
                  <a:lnTo>
                    <a:pt x="1642" y="928"/>
                  </a:lnTo>
                  <a:lnTo>
                    <a:pt x="1649" y="925"/>
                  </a:lnTo>
                  <a:lnTo>
                    <a:pt x="1658" y="919"/>
                  </a:lnTo>
                  <a:lnTo>
                    <a:pt x="1658" y="919"/>
                  </a:lnTo>
                  <a:lnTo>
                    <a:pt x="1660" y="916"/>
                  </a:lnTo>
                  <a:lnTo>
                    <a:pt x="1662" y="910"/>
                  </a:lnTo>
                  <a:lnTo>
                    <a:pt x="1662" y="907"/>
                  </a:lnTo>
                  <a:lnTo>
                    <a:pt x="1663" y="901"/>
                  </a:lnTo>
                  <a:lnTo>
                    <a:pt x="1663" y="901"/>
                  </a:lnTo>
                  <a:lnTo>
                    <a:pt x="1669" y="897"/>
                  </a:lnTo>
                  <a:lnTo>
                    <a:pt x="1674" y="896"/>
                  </a:lnTo>
                  <a:lnTo>
                    <a:pt x="1685" y="897"/>
                  </a:lnTo>
                  <a:lnTo>
                    <a:pt x="1696" y="899"/>
                  </a:lnTo>
                  <a:lnTo>
                    <a:pt x="1701" y="897"/>
                  </a:lnTo>
                  <a:lnTo>
                    <a:pt x="1707" y="896"/>
                  </a:lnTo>
                  <a:lnTo>
                    <a:pt x="1707" y="896"/>
                  </a:lnTo>
                  <a:lnTo>
                    <a:pt x="1710" y="890"/>
                  </a:lnTo>
                  <a:lnTo>
                    <a:pt x="1714" y="885"/>
                  </a:lnTo>
                  <a:lnTo>
                    <a:pt x="1716" y="879"/>
                  </a:lnTo>
                  <a:lnTo>
                    <a:pt x="1716" y="874"/>
                  </a:lnTo>
                  <a:lnTo>
                    <a:pt x="1716" y="874"/>
                  </a:lnTo>
                  <a:lnTo>
                    <a:pt x="1714" y="869"/>
                  </a:lnTo>
                  <a:lnTo>
                    <a:pt x="1712" y="865"/>
                  </a:lnTo>
                  <a:lnTo>
                    <a:pt x="1703" y="863"/>
                  </a:lnTo>
                  <a:lnTo>
                    <a:pt x="1703" y="863"/>
                  </a:lnTo>
                  <a:lnTo>
                    <a:pt x="1698" y="859"/>
                  </a:lnTo>
                  <a:lnTo>
                    <a:pt x="1694" y="858"/>
                  </a:lnTo>
                  <a:lnTo>
                    <a:pt x="1691" y="858"/>
                  </a:lnTo>
                  <a:lnTo>
                    <a:pt x="1691" y="858"/>
                  </a:lnTo>
                  <a:lnTo>
                    <a:pt x="1683" y="859"/>
                  </a:lnTo>
                  <a:lnTo>
                    <a:pt x="1678" y="863"/>
                  </a:lnTo>
                  <a:lnTo>
                    <a:pt x="1678" y="863"/>
                  </a:lnTo>
                  <a:lnTo>
                    <a:pt x="1665" y="870"/>
                  </a:lnTo>
                  <a:lnTo>
                    <a:pt x="1658" y="872"/>
                  </a:lnTo>
                  <a:lnTo>
                    <a:pt x="1651" y="872"/>
                  </a:lnTo>
                  <a:lnTo>
                    <a:pt x="1651" y="872"/>
                  </a:lnTo>
                  <a:lnTo>
                    <a:pt x="1645" y="872"/>
                  </a:lnTo>
                  <a:lnTo>
                    <a:pt x="1642" y="869"/>
                  </a:lnTo>
                  <a:lnTo>
                    <a:pt x="1640" y="865"/>
                  </a:lnTo>
                  <a:lnTo>
                    <a:pt x="1638" y="859"/>
                  </a:lnTo>
                  <a:lnTo>
                    <a:pt x="1638" y="859"/>
                  </a:lnTo>
                  <a:lnTo>
                    <a:pt x="1642" y="854"/>
                  </a:lnTo>
                  <a:lnTo>
                    <a:pt x="1645" y="850"/>
                  </a:lnTo>
                  <a:lnTo>
                    <a:pt x="1656" y="843"/>
                  </a:lnTo>
                  <a:lnTo>
                    <a:pt x="1656" y="843"/>
                  </a:lnTo>
                  <a:lnTo>
                    <a:pt x="1660" y="840"/>
                  </a:lnTo>
                  <a:lnTo>
                    <a:pt x="1662" y="836"/>
                  </a:lnTo>
                  <a:lnTo>
                    <a:pt x="1662" y="832"/>
                  </a:lnTo>
                  <a:lnTo>
                    <a:pt x="1658" y="829"/>
                  </a:lnTo>
                  <a:lnTo>
                    <a:pt x="1658" y="829"/>
                  </a:lnTo>
                  <a:lnTo>
                    <a:pt x="1651" y="827"/>
                  </a:lnTo>
                  <a:lnTo>
                    <a:pt x="1645" y="825"/>
                  </a:lnTo>
                  <a:lnTo>
                    <a:pt x="1633" y="823"/>
                  </a:lnTo>
                  <a:lnTo>
                    <a:pt x="1633" y="823"/>
                  </a:lnTo>
                  <a:lnTo>
                    <a:pt x="1625" y="821"/>
                  </a:lnTo>
                  <a:lnTo>
                    <a:pt x="1622" y="816"/>
                  </a:lnTo>
                  <a:lnTo>
                    <a:pt x="1622" y="811"/>
                  </a:lnTo>
                  <a:lnTo>
                    <a:pt x="1622" y="803"/>
                  </a:lnTo>
                  <a:lnTo>
                    <a:pt x="1622" y="803"/>
                  </a:lnTo>
                  <a:lnTo>
                    <a:pt x="1620" y="791"/>
                  </a:lnTo>
                  <a:lnTo>
                    <a:pt x="1620" y="791"/>
                  </a:lnTo>
                  <a:lnTo>
                    <a:pt x="1616" y="783"/>
                  </a:lnTo>
                  <a:lnTo>
                    <a:pt x="1615" y="776"/>
                  </a:lnTo>
                  <a:lnTo>
                    <a:pt x="1615" y="776"/>
                  </a:lnTo>
                  <a:lnTo>
                    <a:pt x="1613" y="758"/>
                  </a:lnTo>
                  <a:lnTo>
                    <a:pt x="1613" y="758"/>
                  </a:lnTo>
                  <a:lnTo>
                    <a:pt x="1611" y="751"/>
                  </a:lnTo>
                  <a:lnTo>
                    <a:pt x="1609" y="747"/>
                  </a:lnTo>
                  <a:lnTo>
                    <a:pt x="1607" y="742"/>
                  </a:lnTo>
                  <a:lnTo>
                    <a:pt x="1607" y="742"/>
                  </a:lnTo>
                  <a:lnTo>
                    <a:pt x="1596" y="733"/>
                  </a:lnTo>
                  <a:lnTo>
                    <a:pt x="1586" y="724"/>
                  </a:lnTo>
                  <a:lnTo>
                    <a:pt x="1586" y="724"/>
                  </a:lnTo>
                  <a:lnTo>
                    <a:pt x="1582" y="718"/>
                  </a:lnTo>
                  <a:lnTo>
                    <a:pt x="1582" y="715"/>
                  </a:lnTo>
                  <a:lnTo>
                    <a:pt x="1580" y="706"/>
                  </a:lnTo>
                  <a:lnTo>
                    <a:pt x="1580" y="706"/>
                  </a:lnTo>
                  <a:lnTo>
                    <a:pt x="1577" y="700"/>
                  </a:lnTo>
                  <a:lnTo>
                    <a:pt x="1573" y="695"/>
                  </a:lnTo>
                  <a:lnTo>
                    <a:pt x="1567" y="695"/>
                  </a:lnTo>
                  <a:lnTo>
                    <a:pt x="1562" y="697"/>
                  </a:lnTo>
                  <a:lnTo>
                    <a:pt x="1562" y="697"/>
                  </a:lnTo>
                  <a:lnTo>
                    <a:pt x="1558" y="700"/>
                  </a:lnTo>
                  <a:lnTo>
                    <a:pt x="1555" y="704"/>
                  </a:lnTo>
                  <a:lnTo>
                    <a:pt x="1549" y="715"/>
                  </a:lnTo>
                  <a:lnTo>
                    <a:pt x="1549" y="715"/>
                  </a:lnTo>
                  <a:lnTo>
                    <a:pt x="1542" y="720"/>
                  </a:lnTo>
                  <a:lnTo>
                    <a:pt x="1533" y="724"/>
                  </a:lnTo>
                  <a:lnTo>
                    <a:pt x="1522" y="724"/>
                  </a:lnTo>
                  <a:lnTo>
                    <a:pt x="1513" y="722"/>
                  </a:lnTo>
                  <a:lnTo>
                    <a:pt x="1513" y="722"/>
                  </a:lnTo>
                  <a:lnTo>
                    <a:pt x="1506" y="717"/>
                  </a:lnTo>
                  <a:lnTo>
                    <a:pt x="1499" y="711"/>
                  </a:lnTo>
                  <a:lnTo>
                    <a:pt x="1495" y="702"/>
                  </a:lnTo>
                  <a:lnTo>
                    <a:pt x="1493" y="695"/>
                  </a:lnTo>
                  <a:lnTo>
                    <a:pt x="1493" y="695"/>
                  </a:lnTo>
                  <a:lnTo>
                    <a:pt x="1491" y="679"/>
                  </a:lnTo>
                  <a:lnTo>
                    <a:pt x="1488" y="671"/>
                  </a:lnTo>
                  <a:lnTo>
                    <a:pt x="1482" y="664"/>
                  </a:lnTo>
                  <a:lnTo>
                    <a:pt x="1482" y="664"/>
                  </a:lnTo>
                  <a:lnTo>
                    <a:pt x="1475" y="659"/>
                  </a:lnTo>
                  <a:lnTo>
                    <a:pt x="1466" y="655"/>
                  </a:lnTo>
                  <a:lnTo>
                    <a:pt x="1459" y="650"/>
                  </a:lnTo>
                  <a:lnTo>
                    <a:pt x="1452" y="644"/>
                  </a:lnTo>
                  <a:lnTo>
                    <a:pt x="1452" y="644"/>
                  </a:lnTo>
                  <a:lnTo>
                    <a:pt x="1441" y="635"/>
                  </a:lnTo>
                  <a:lnTo>
                    <a:pt x="1435" y="630"/>
                  </a:lnTo>
                  <a:lnTo>
                    <a:pt x="1430" y="628"/>
                  </a:lnTo>
                  <a:lnTo>
                    <a:pt x="1430" y="628"/>
                  </a:lnTo>
                  <a:lnTo>
                    <a:pt x="1423" y="626"/>
                  </a:lnTo>
                  <a:lnTo>
                    <a:pt x="1414" y="628"/>
                  </a:lnTo>
                  <a:lnTo>
                    <a:pt x="1399" y="635"/>
                  </a:lnTo>
                  <a:lnTo>
                    <a:pt x="1399" y="635"/>
                  </a:lnTo>
                  <a:lnTo>
                    <a:pt x="1394" y="637"/>
                  </a:lnTo>
                  <a:lnTo>
                    <a:pt x="1386" y="639"/>
                  </a:lnTo>
                  <a:lnTo>
                    <a:pt x="1379" y="639"/>
                  </a:lnTo>
                  <a:lnTo>
                    <a:pt x="1374" y="641"/>
                  </a:lnTo>
                  <a:lnTo>
                    <a:pt x="1374" y="641"/>
                  </a:lnTo>
                  <a:lnTo>
                    <a:pt x="1370" y="642"/>
                  </a:lnTo>
                  <a:lnTo>
                    <a:pt x="1367" y="646"/>
                  </a:lnTo>
                  <a:lnTo>
                    <a:pt x="1367" y="650"/>
                  </a:lnTo>
                  <a:lnTo>
                    <a:pt x="1367" y="655"/>
                  </a:lnTo>
                  <a:lnTo>
                    <a:pt x="1368" y="666"/>
                  </a:lnTo>
                  <a:lnTo>
                    <a:pt x="1368" y="669"/>
                  </a:lnTo>
                  <a:lnTo>
                    <a:pt x="1367" y="675"/>
                  </a:lnTo>
                  <a:lnTo>
                    <a:pt x="1367" y="675"/>
                  </a:lnTo>
                  <a:lnTo>
                    <a:pt x="1365" y="679"/>
                  </a:lnTo>
                  <a:lnTo>
                    <a:pt x="1363" y="680"/>
                  </a:lnTo>
                  <a:lnTo>
                    <a:pt x="1365" y="684"/>
                  </a:lnTo>
                  <a:lnTo>
                    <a:pt x="1365" y="684"/>
                  </a:lnTo>
                  <a:lnTo>
                    <a:pt x="1367" y="688"/>
                  </a:lnTo>
                  <a:lnTo>
                    <a:pt x="1368" y="691"/>
                  </a:lnTo>
                  <a:lnTo>
                    <a:pt x="1368" y="691"/>
                  </a:lnTo>
                  <a:lnTo>
                    <a:pt x="1368" y="695"/>
                  </a:lnTo>
                  <a:lnTo>
                    <a:pt x="1367" y="698"/>
                  </a:lnTo>
                  <a:lnTo>
                    <a:pt x="1363" y="704"/>
                  </a:lnTo>
                  <a:lnTo>
                    <a:pt x="1363" y="704"/>
                  </a:lnTo>
                  <a:lnTo>
                    <a:pt x="1359" y="709"/>
                  </a:lnTo>
                  <a:lnTo>
                    <a:pt x="1354" y="713"/>
                  </a:lnTo>
                  <a:lnTo>
                    <a:pt x="1350" y="717"/>
                  </a:lnTo>
                  <a:lnTo>
                    <a:pt x="1348" y="722"/>
                  </a:lnTo>
                  <a:lnTo>
                    <a:pt x="1348" y="722"/>
                  </a:lnTo>
                  <a:lnTo>
                    <a:pt x="1348" y="726"/>
                  </a:lnTo>
                  <a:lnTo>
                    <a:pt x="1350" y="729"/>
                  </a:lnTo>
                  <a:lnTo>
                    <a:pt x="1356" y="733"/>
                  </a:lnTo>
                  <a:lnTo>
                    <a:pt x="1361" y="736"/>
                  </a:lnTo>
                  <a:lnTo>
                    <a:pt x="1367" y="740"/>
                  </a:lnTo>
                  <a:lnTo>
                    <a:pt x="1367" y="740"/>
                  </a:lnTo>
                  <a:lnTo>
                    <a:pt x="1370" y="747"/>
                  </a:lnTo>
                  <a:lnTo>
                    <a:pt x="1372" y="753"/>
                  </a:lnTo>
                  <a:lnTo>
                    <a:pt x="1372" y="753"/>
                  </a:lnTo>
                  <a:lnTo>
                    <a:pt x="1377" y="764"/>
                  </a:lnTo>
                  <a:lnTo>
                    <a:pt x="1381" y="773"/>
                  </a:lnTo>
                  <a:lnTo>
                    <a:pt x="1381" y="773"/>
                  </a:lnTo>
                  <a:lnTo>
                    <a:pt x="1383" y="785"/>
                  </a:lnTo>
                  <a:lnTo>
                    <a:pt x="1385" y="791"/>
                  </a:lnTo>
                  <a:lnTo>
                    <a:pt x="1383" y="796"/>
                  </a:lnTo>
                  <a:lnTo>
                    <a:pt x="1383" y="796"/>
                  </a:lnTo>
                  <a:lnTo>
                    <a:pt x="1377" y="807"/>
                  </a:lnTo>
                  <a:lnTo>
                    <a:pt x="1374" y="812"/>
                  </a:lnTo>
                  <a:lnTo>
                    <a:pt x="1368" y="816"/>
                  </a:lnTo>
                  <a:lnTo>
                    <a:pt x="1368" y="816"/>
                  </a:lnTo>
                  <a:lnTo>
                    <a:pt x="1359" y="821"/>
                  </a:lnTo>
                  <a:lnTo>
                    <a:pt x="1354" y="825"/>
                  </a:lnTo>
                  <a:lnTo>
                    <a:pt x="1350" y="831"/>
                  </a:lnTo>
                  <a:lnTo>
                    <a:pt x="1350" y="831"/>
                  </a:lnTo>
                  <a:lnTo>
                    <a:pt x="1347" y="836"/>
                  </a:lnTo>
                  <a:lnTo>
                    <a:pt x="1347" y="843"/>
                  </a:lnTo>
                  <a:lnTo>
                    <a:pt x="1350" y="859"/>
                  </a:lnTo>
                  <a:lnTo>
                    <a:pt x="1350" y="859"/>
                  </a:lnTo>
                  <a:lnTo>
                    <a:pt x="1350" y="865"/>
                  </a:lnTo>
                  <a:lnTo>
                    <a:pt x="1350" y="870"/>
                  </a:lnTo>
                  <a:lnTo>
                    <a:pt x="1348" y="878"/>
                  </a:lnTo>
                  <a:lnTo>
                    <a:pt x="1347" y="881"/>
                  </a:lnTo>
                  <a:lnTo>
                    <a:pt x="1347" y="881"/>
                  </a:lnTo>
                  <a:lnTo>
                    <a:pt x="1341" y="887"/>
                  </a:lnTo>
                  <a:lnTo>
                    <a:pt x="1336" y="888"/>
                  </a:lnTo>
                  <a:lnTo>
                    <a:pt x="1329" y="890"/>
                  </a:lnTo>
                  <a:lnTo>
                    <a:pt x="1323" y="890"/>
                  </a:lnTo>
                  <a:lnTo>
                    <a:pt x="1323" y="890"/>
                  </a:lnTo>
                  <a:lnTo>
                    <a:pt x="1318" y="888"/>
                  </a:lnTo>
                  <a:lnTo>
                    <a:pt x="1316" y="887"/>
                  </a:lnTo>
                  <a:lnTo>
                    <a:pt x="1310" y="879"/>
                  </a:lnTo>
                  <a:lnTo>
                    <a:pt x="1307" y="870"/>
                  </a:lnTo>
                  <a:lnTo>
                    <a:pt x="1305" y="863"/>
                  </a:lnTo>
                  <a:lnTo>
                    <a:pt x="1305" y="863"/>
                  </a:lnTo>
                  <a:lnTo>
                    <a:pt x="1303" y="854"/>
                  </a:lnTo>
                  <a:lnTo>
                    <a:pt x="1303" y="843"/>
                  </a:lnTo>
                  <a:lnTo>
                    <a:pt x="1303" y="832"/>
                  </a:lnTo>
                  <a:lnTo>
                    <a:pt x="1301" y="829"/>
                  </a:lnTo>
                  <a:lnTo>
                    <a:pt x="1298" y="825"/>
                  </a:lnTo>
                  <a:lnTo>
                    <a:pt x="1298" y="825"/>
                  </a:lnTo>
                  <a:lnTo>
                    <a:pt x="1291" y="820"/>
                  </a:lnTo>
                  <a:lnTo>
                    <a:pt x="1281" y="816"/>
                  </a:lnTo>
                  <a:lnTo>
                    <a:pt x="1263" y="812"/>
                  </a:lnTo>
                  <a:lnTo>
                    <a:pt x="1263" y="812"/>
                  </a:lnTo>
                  <a:lnTo>
                    <a:pt x="1253" y="811"/>
                  </a:lnTo>
                  <a:lnTo>
                    <a:pt x="1243" y="805"/>
                  </a:lnTo>
                  <a:lnTo>
                    <a:pt x="1225" y="793"/>
                  </a:lnTo>
                  <a:lnTo>
                    <a:pt x="1225" y="793"/>
                  </a:lnTo>
                  <a:lnTo>
                    <a:pt x="1216" y="785"/>
                  </a:lnTo>
                  <a:lnTo>
                    <a:pt x="1205" y="780"/>
                  </a:lnTo>
                  <a:lnTo>
                    <a:pt x="1205" y="780"/>
                  </a:lnTo>
                  <a:lnTo>
                    <a:pt x="1193" y="776"/>
                  </a:lnTo>
                  <a:lnTo>
                    <a:pt x="1180" y="773"/>
                  </a:lnTo>
                  <a:lnTo>
                    <a:pt x="1180" y="773"/>
                  </a:lnTo>
                  <a:lnTo>
                    <a:pt x="1166" y="769"/>
                  </a:lnTo>
                  <a:lnTo>
                    <a:pt x="1151" y="760"/>
                  </a:lnTo>
                  <a:lnTo>
                    <a:pt x="1146" y="756"/>
                  </a:lnTo>
                  <a:lnTo>
                    <a:pt x="1140" y="749"/>
                  </a:lnTo>
                  <a:lnTo>
                    <a:pt x="1137" y="742"/>
                  </a:lnTo>
                  <a:lnTo>
                    <a:pt x="1135" y="735"/>
                  </a:lnTo>
                  <a:lnTo>
                    <a:pt x="1135" y="735"/>
                  </a:lnTo>
                  <a:lnTo>
                    <a:pt x="1131" y="727"/>
                  </a:lnTo>
                  <a:lnTo>
                    <a:pt x="1126" y="720"/>
                  </a:lnTo>
                  <a:lnTo>
                    <a:pt x="1122" y="713"/>
                  </a:lnTo>
                  <a:lnTo>
                    <a:pt x="1117" y="706"/>
                  </a:lnTo>
                  <a:lnTo>
                    <a:pt x="1117" y="706"/>
                  </a:lnTo>
                  <a:lnTo>
                    <a:pt x="1115" y="695"/>
                  </a:lnTo>
                  <a:lnTo>
                    <a:pt x="1115" y="684"/>
                  </a:lnTo>
                  <a:lnTo>
                    <a:pt x="1119" y="675"/>
                  </a:lnTo>
                  <a:lnTo>
                    <a:pt x="1124" y="666"/>
                  </a:lnTo>
                  <a:lnTo>
                    <a:pt x="1124" y="666"/>
                  </a:lnTo>
                  <a:lnTo>
                    <a:pt x="1133" y="655"/>
                  </a:lnTo>
                  <a:lnTo>
                    <a:pt x="1144" y="648"/>
                  </a:lnTo>
                  <a:lnTo>
                    <a:pt x="1144" y="648"/>
                  </a:lnTo>
                  <a:lnTo>
                    <a:pt x="1153" y="641"/>
                  </a:lnTo>
                  <a:lnTo>
                    <a:pt x="1160" y="633"/>
                  </a:lnTo>
                  <a:lnTo>
                    <a:pt x="1160" y="633"/>
                  </a:lnTo>
                  <a:lnTo>
                    <a:pt x="1164" y="628"/>
                  </a:lnTo>
                  <a:lnTo>
                    <a:pt x="1166" y="622"/>
                  </a:lnTo>
                  <a:lnTo>
                    <a:pt x="1167" y="617"/>
                  </a:lnTo>
                  <a:lnTo>
                    <a:pt x="1169" y="613"/>
                  </a:lnTo>
                  <a:lnTo>
                    <a:pt x="1169" y="613"/>
                  </a:lnTo>
                  <a:lnTo>
                    <a:pt x="1173" y="610"/>
                  </a:lnTo>
                  <a:lnTo>
                    <a:pt x="1178" y="606"/>
                  </a:lnTo>
                  <a:lnTo>
                    <a:pt x="1178" y="606"/>
                  </a:lnTo>
                  <a:lnTo>
                    <a:pt x="1195" y="601"/>
                  </a:lnTo>
                  <a:lnTo>
                    <a:pt x="1209" y="595"/>
                  </a:lnTo>
                  <a:lnTo>
                    <a:pt x="1209" y="595"/>
                  </a:lnTo>
                  <a:lnTo>
                    <a:pt x="1216" y="592"/>
                  </a:lnTo>
                  <a:lnTo>
                    <a:pt x="1218" y="590"/>
                  </a:lnTo>
                  <a:lnTo>
                    <a:pt x="1220" y="586"/>
                  </a:lnTo>
                  <a:lnTo>
                    <a:pt x="1220" y="586"/>
                  </a:lnTo>
                  <a:lnTo>
                    <a:pt x="1216" y="579"/>
                  </a:lnTo>
                  <a:lnTo>
                    <a:pt x="1213" y="574"/>
                  </a:lnTo>
                  <a:lnTo>
                    <a:pt x="1213" y="574"/>
                  </a:lnTo>
                  <a:lnTo>
                    <a:pt x="1209" y="570"/>
                  </a:lnTo>
                  <a:lnTo>
                    <a:pt x="1205" y="568"/>
                  </a:lnTo>
                  <a:lnTo>
                    <a:pt x="1196" y="566"/>
                  </a:lnTo>
                  <a:lnTo>
                    <a:pt x="1196" y="566"/>
                  </a:lnTo>
                  <a:lnTo>
                    <a:pt x="1191" y="566"/>
                  </a:lnTo>
                  <a:lnTo>
                    <a:pt x="1184" y="566"/>
                  </a:lnTo>
                  <a:lnTo>
                    <a:pt x="1182" y="565"/>
                  </a:lnTo>
                  <a:lnTo>
                    <a:pt x="1180" y="563"/>
                  </a:lnTo>
                  <a:lnTo>
                    <a:pt x="1180" y="561"/>
                  </a:lnTo>
                  <a:lnTo>
                    <a:pt x="1182" y="557"/>
                  </a:lnTo>
                  <a:lnTo>
                    <a:pt x="1182" y="557"/>
                  </a:lnTo>
                  <a:lnTo>
                    <a:pt x="1184" y="555"/>
                  </a:lnTo>
                  <a:lnTo>
                    <a:pt x="1186" y="554"/>
                  </a:lnTo>
                  <a:lnTo>
                    <a:pt x="1193" y="552"/>
                  </a:lnTo>
                  <a:lnTo>
                    <a:pt x="1205" y="554"/>
                  </a:lnTo>
                  <a:lnTo>
                    <a:pt x="1205" y="554"/>
                  </a:lnTo>
                  <a:lnTo>
                    <a:pt x="1215" y="557"/>
                  </a:lnTo>
                  <a:lnTo>
                    <a:pt x="1220" y="559"/>
                  </a:lnTo>
                  <a:lnTo>
                    <a:pt x="1224" y="559"/>
                  </a:lnTo>
                  <a:lnTo>
                    <a:pt x="1224" y="559"/>
                  </a:lnTo>
                  <a:lnTo>
                    <a:pt x="1227" y="557"/>
                  </a:lnTo>
                  <a:lnTo>
                    <a:pt x="1231" y="555"/>
                  </a:lnTo>
                  <a:lnTo>
                    <a:pt x="1234" y="550"/>
                  </a:lnTo>
                  <a:lnTo>
                    <a:pt x="1238" y="543"/>
                  </a:lnTo>
                  <a:lnTo>
                    <a:pt x="1242" y="539"/>
                  </a:lnTo>
                  <a:lnTo>
                    <a:pt x="1245" y="537"/>
                  </a:lnTo>
                  <a:lnTo>
                    <a:pt x="1245" y="537"/>
                  </a:lnTo>
                  <a:lnTo>
                    <a:pt x="1249" y="537"/>
                  </a:lnTo>
                  <a:lnTo>
                    <a:pt x="1253" y="537"/>
                  </a:lnTo>
                  <a:lnTo>
                    <a:pt x="1258" y="541"/>
                  </a:lnTo>
                  <a:lnTo>
                    <a:pt x="1258" y="541"/>
                  </a:lnTo>
                  <a:lnTo>
                    <a:pt x="1263" y="541"/>
                  </a:lnTo>
                  <a:lnTo>
                    <a:pt x="1267" y="541"/>
                  </a:lnTo>
                  <a:lnTo>
                    <a:pt x="1276" y="539"/>
                  </a:lnTo>
                  <a:lnTo>
                    <a:pt x="1291" y="530"/>
                  </a:lnTo>
                  <a:lnTo>
                    <a:pt x="1291" y="530"/>
                  </a:lnTo>
                  <a:lnTo>
                    <a:pt x="1305" y="525"/>
                  </a:lnTo>
                  <a:lnTo>
                    <a:pt x="1320" y="521"/>
                  </a:lnTo>
                  <a:lnTo>
                    <a:pt x="1320" y="521"/>
                  </a:lnTo>
                  <a:lnTo>
                    <a:pt x="1325" y="519"/>
                  </a:lnTo>
                  <a:lnTo>
                    <a:pt x="1329" y="516"/>
                  </a:lnTo>
                  <a:lnTo>
                    <a:pt x="1330" y="512"/>
                  </a:lnTo>
                  <a:lnTo>
                    <a:pt x="1330" y="507"/>
                  </a:lnTo>
                  <a:lnTo>
                    <a:pt x="1330" y="507"/>
                  </a:lnTo>
                  <a:lnTo>
                    <a:pt x="1329" y="499"/>
                  </a:lnTo>
                  <a:lnTo>
                    <a:pt x="1323" y="496"/>
                  </a:lnTo>
                  <a:lnTo>
                    <a:pt x="1320" y="492"/>
                  </a:lnTo>
                  <a:lnTo>
                    <a:pt x="1314" y="487"/>
                  </a:lnTo>
                  <a:lnTo>
                    <a:pt x="1314" y="487"/>
                  </a:lnTo>
                  <a:lnTo>
                    <a:pt x="1312" y="480"/>
                  </a:lnTo>
                  <a:lnTo>
                    <a:pt x="1312" y="480"/>
                  </a:lnTo>
                  <a:lnTo>
                    <a:pt x="1312" y="472"/>
                  </a:lnTo>
                  <a:lnTo>
                    <a:pt x="1312" y="465"/>
                  </a:lnTo>
                  <a:lnTo>
                    <a:pt x="1312" y="465"/>
                  </a:lnTo>
                  <a:lnTo>
                    <a:pt x="1314" y="460"/>
                  </a:lnTo>
                  <a:lnTo>
                    <a:pt x="1314" y="458"/>
                  </a:lnTo>
                  <a:lnTo>
                    <a:pt x="1314" y="456"/>
                  </a:lnTo>
                  <a:lnTo>
                    <a:pt x="1314" y="456"/>
                  </a:lnTo>
                  <a:lnTo>
                    <a:pt x="1312" y="452"/>
                  </a:lnTo>
                  <a:lnTo>
                    <a:pt x="1309" y="451"/>
                  </a:lnTo>
                  <a:lnTo>
                    <a:pt x="1301" y="447"/>
                  </a:lnTo>
                  <a:lnTo>
                    <a:pt x="1301" y="447"/>
                  </a:lnTo>
                  <a:lnTo>
                    <a:pt x="1298" y="442"/>
                  </a:lnTo>
                  <a:lnTo>
                    <a:pt x="1292" y="438"/>
                  </a:lnTo>
                  <a:lnTo>
                    <a:pt x="1292" y="438"/>
                  </a:lnTo>
                  <a:lnTo>
                    <a:pt x="1280" y="438"/>
                  </a:lnTo>
                  <a:lnTo>
                    <a:pt x="1267" y="438"/>
                  </a:lnTo>
                  <a:lnTo>
                    <a:pt x="1267" y="438"/>
                  </a:lnTo>
                  <a:lnTo>
                    <a:pt x="1263" y="440"/>
                  </a:lnTo>
                  <a:lnTo>
                    <a:pt x="1260" y="443"/>
                  </a:lnTo>
                  <a:lnTo>
                    <a:pt x="1258" y="447"/>
                  </a:lnTo>
                  <a:lnTo>
                    <a:pt x="1260" y="451"/>
                  </a:lnTo>
                  <a:lnTo>
                    <a:pt x="1260" y="451"/>
                  </a:lnTo>
                  <a:lnTo>
                    <a:pt x="1262" y="454"/>
                  </a:lnTo>
                  <a:lnTo>
                    <a:pt x="1265" y="458"/>
                  </a:lnTo>
                  <a:lnTo>
                    <a:pt x="1269" y="461"/>
                  </a:lnTo>
                  <a:lnTo>
                    <a:pt x="1269" y="463"/>
                  </a:lnTo>
                  <a:lnTo>
                    <a:pt x="1267" y="465"/>
                  </a:lnTo>
                  <a:lnTo>
                    <a:pt x="1267" y="465"/>
                  </a:lnTo>
                  <a:lnTo>
                    <a:pt x="1263" y="465"/>
                  </a:lnTo>
                  <a:lnTo>
                    <a:pt x="1260" y="467"/>
                  </a:lnTo>
                  <a:lnTo>
                    <a:pt x="1260" y="467"/>
                  </a:lnTo>
                  <a:lnTo>
                    <a:pt x="1256" y="469"/>
                  </a:lnTo>
                  <a:lnTo>
                    <a:pt x="1254" y="474"/>
                  </a:lnTo>
                  <a:lnTo>
                    <a:pt x="1254" y="474"/>
                  </a:lnTo>
                  <a:lnTo>
                    <a:pt x="1253" y="476"/>
                  </a:lnTo>
                  <a:lnTo>
                    <a:pt x="1253" y="480"/>
                  </a:lnTo>
                  <a:lnTo>
                    <a:pt x="1254" y="487"/>
                  </a:lnTo>
                  <a:lnTo>
                    <a:pt x="1254" y="487"/>
                  </a:lnTo>
                  <a:lnTo>
                    <a:pt x="1253" y="490"/>
                  </a:lnTo>
                  <a:lnTo>
                    <a:pt x="1249" y="494"/>
                  </a:lnTo>
                  <a:lnTo>
                    <a:pt x="1249" y="494"/>
                  </a:lnTo>
                  <a:lnTo>
                    <a:pt x="1240" y="507"/>
                  </a:lnTo>
                  <a:lnTo>
                    <a:pt x="1234" y="510"/>
                  </a:lnTo>
                  <a:lnTo>
                    <a:pt x="1231" y="512"/>
                  </a:lnTo>
                  <a:lnTo>
                    <a:pt x="1227" y="512"/>
                  </a:lnTo>
                  <a:lnTo>
                    <a:pt x="1227" y="512"/>
                  </a:lnTo>
                  <a:lnTo>
                    <a:pt x="1224" y="510"/>
                  </a:lnTo>
                  <a:lnTo>
                    <a:pt x="1220" y="508"/>
                  </a:lnTo>
                  <a:lnTo>
                    <a:pt x="1216" y="501"/>
                  </a:lnTo>
                  <a:lnTo>
                    <a:pt x="1216" y="501"/>
                  </a:lnTo>
                  <a:lnTo>
                    <a:pt x="1213" y="492"/>
                  </a:lnTo>
                  <a:lnTo>
                    <a:pt x="1213" y="483"/>
                  </a:lnTo>
                  <a:lnTo>
                    <a:pt x="1215" y="465"/>
                  </a:lnTo>
                  <a:lnTo>
                    <a:pt x="1215" y="465"/>
                  </a:lnTo>
                  <a:lnTo>
                    <a:pt x="1213" y="460"/>
                  </a:lnTo>
                  <a:lnTo>
                    <a:pt x="1211" y="454"/>
                  </a:lnTo>
                  <a:lnTo>
                    <a:pt x="1207" y="452"/>
                  </a:lnTo>
                  <a:lnTo>
                    <a:pt x="1205" y="451"/>
                  </a:lnTo>
                  <a:lnTo>
                    <a:pt x="1202" y="452"/>
                  </a:lnTo>
                  <a:lnTo>
                    <a:pt x="1198" y="454"/>
                  </a:lnTo>
                  <a:lnTo>
                    <a:pt x="1198" y="454"/>
                  </a:lnTo>
                  <a:lnTo>
                    <a:pt x="1196" y="458"/>
                  </a:lnTo>
                  <a:lnTo>
                    <a:pt x="1196" y="461"/>
                  </a:lnTo>
                  <a:lnTo>
                    <a:pt x="1195" y="470"/>
                  </a:lnTo>
                  <a:lnTo>
                    <a:pt x="1193" y="474"/>
                  </a:lnTo>
                  <a:lnTo>
                    <a:pt x="1191" y="476"/>
                  </a:lnTo>
                  <a:lnTo>
                    <a:pt x="1189" y="478"/>
                  </a:lnTo>
                  <a:lnTo>
                    <a:pt x="1184" y="476"/>
                  </a:lnTo>
                  <a:lnTo>
                    <a:pt x="1184" y="476"/>
                  </a:lnTo>
                  <a:lnTo>
                    <a:pt x="1180" y="472"/>
                  </a:lnTo>
                  <a:lnTo>
                    <a:pt x="1178" y="467"/>
                  </a:lnTo>
                  <a:lnTo>
                    <a:pt x="1178" y="467"/>
                  </a:lnTo>
                  <a:lnTo>
                    <a:pt x="1175" y="456"/>
                  </a:lnTo>
                  <a:lnTo>
                    <a:pt x="1173" y="452"/>
                  </a:lnTo>
                  <a:lnTo>
                    <a:pt x="1167" y="451"/>
                  </a:lnTo>
                  <a:lnTo>
                    <a:pt x="1167" y="451"/>
                  </a:lnTo>
                  <a:lnTo>
                    <a:pt x="1164" y="449"/>
                  </a:lnTo>
                  <a:lnTo>
                    <a:pt x="1160" y="445"/>
                  </a:lnTo>
                  <a:lnTo>
                    <a:pt x="1155" y="438"/>
                  </a:lnTo>
                  <a:lnTo>
                    <a:pt x="1155" y="438"/>
                  </a:lnTo>
                  <a:lnTo>
                    <a:pt x="1155" y="434"/>
                  </a:lnTo>
                  <a:lnTo>
                    <a:pt x="1155" y="431"/>
                  </a:lnTo>
                  <a:lnTo>
                    <a:pt x="1155" y="431"/>
                  </a:lnTo>
                  <a:lnTo>
                    <a:pt x="1157" y="427"/>
                  </a:lnTo>
                  <a:lnTo>
                    <a:pt x="1157" y="425"/>
                  </a:lnTo>
                  <a:lnTo>
                    <a:pt x="1157" y="423"/>
                  </a:lnTo>
                  <a:lnTo>
                    <a:pt x="1157" y="423"/>
                  </a:lnTo>
                  <a:lnTo>
                    <a:pt x="1155" y="422"/>
                  </a:lnTo>
                  <a:lnTo>
                    <a:pt x="1151" y="422"/>
                  </a:lnTo>
                  <a:lnTo>
                    <a:pt x="1151" y="422"/>
                  </a:lnTo>
                  <a:lnTo>
                    <a:pt x="1149" y="420"/>
                  </a:lnTo>
                  <a:lnTo>
                    <a:pt x="1149" y="418"/>
                  </a:lnTo>
                  <a:lnTo>
                    <a:pt x="1151" y="416"/>
                  </a:lnTo>
                  <a:lnTo>
                    <a:pt x="1151" y="416"/>
                  </a:lnTo>
                  <a:lnTo>
                    <a:pt x="1155" y="416"/>
                  </a:lnTo>
                  <a:lnTo>
                    <a:pt x="1157" y="416"/>
                  </a:lnTo>
                  <a:lnTo>
                    <a:pt x="1160" y="418"/>
                  </a:lnTo>
                  <a:lnTo>
                    <a:pt x="1162" y="416"/>
                  </a:lnTo>
                  <a:lnTo>
                    <a:pt x="1162" y="416"/>
                  </a:lnTo>
                  <a:lnTo>
                    <a:pt x="1164" y="414"/>
                  </a:lnTo>
                  <a:lnTo>
                    <a:pt x="1164" y="411"/>
                  </a:lnTo>
                  <a:lnTo>
                    <a:pt x="1160" y="405"/>
                  </a:lnTo>
                  <a:lnTo>
                    <a:pt x="1160" y="405"/>
                  </a:lnTo>
                  <a:lnTo>
                    <a:pt x="1157" y="402"/>
                  </a:lnTo>
                  <a:lnTo>
                    <a:pt x="1151" y="400"/>
                  </a:lnTo>
                  <a:lnTo>
                    <a:pt x="1142" y="396"/>
                  </a:lnTo>
                  <a:lnTo>
                    <a:pt x="1142" y="396"/>
                  </a:lnTo>
                  <a:lnTo>
                    <a:pt x="1128" y="385"/>
                  </a:lnTo>
                  <a:lnTo>
                    <a:pt x="1128" y="385"/>
                  </a:lnTo>
                  <a:lnTo>
                    <a:pt x="1124" y="384"/>
                  </a:lnTo>
                  <a:lnTo>
                    <a:pt x="1120" y="378"/>
                  </a:lnTo>
                  <a:lnTo>
                    <a:pt x="1117" y="373"/>
                  </a:lnTo>
                  <a:lnTo>
                    <a:pt x="1117" y="369"/>
                  </a:lnTo>
                  <a:lnTo>
                    <a:pt x="1117" y="369"/>
                  </a:lnTo>
                  <a:lnTo>
                    <a:pt x="1120" y="366"/>
                  </a:lnTo>
                  <a:lnTo>
                    <a:pt x="1124" y="364"/>
                  </a:lnTo>
                  <a:lnTo>
                    <a:pt x="1124" y="362"/>
                  </a:lnTo>
                  <a:lnTo>
                    <a:pt x="1124" y="362"/>
                  </a:lnTo>
                  <a:lnTo>
                    <a:pt x="1124" y="356"/>
                  </a:lnTo>
                  <a:lnTo>
                    <a:pt x="1122" y="353"/>
                  </a:lnTo>
                  <a:lnTo>
                    <a:pt x="1122" y="353"/>
                  </a:lnTo>
                  <a:lnTo>
                    <a:pt x="1122" y="351"/>
                  </a:lnTo>
                  <a:lnTo>
                    <a:pt x="1126" y="349"/>
                  </a:lnTo>
                  <a:lnTo>
                    <a:pt x="1135" y="347"/>
                  </a:lnTo>
                  <a:lnTo>
                    <a:pt x="1135" y="347"/>
                  </a:lnTo>
                  <a:lnTo>
                    <a:pt x="1142" y="346"/>
                  </a:lnTo>
                  <a:lnTo>
                    <a:pt x="1149" y="344"/>
                  </a:lnTo>
                  <a:lnTo>
                    <a:pt x="1149" y="344"/>
                  </a:lnTo>
                  <a:lnTo>
                    <a:pt x="1157" y="346"/>
                  </a:lnTo>
                  <a:lnTo>
                    <a:pt x="1160" y="346"/>
                  </a:lnTo>
                  <a:lnTo>
                    <a:pt x="1164" y="344"/>
                  </a:lnTo>
                  <a:lnTo>
                    <a:pt x="1164" y="344"/>
                  </a:lnTo>
                  <a:lnTo>
                    <a:pt x="1169" y="340"/>
                  </a:lnTo>
                  <a:lnTo>
                    <a:pt x="1173" y="335"/>
                  </a:lnTo>
                  <a:lnTo>
                    <a:pt x="1175" y="328"/>
                  </a:lnTo>
                  <a:lnTo>
                    <a:pt x="1175" y="324"/>
                  </a:lnTo>
                  <a:lnTo>
                    <a:pt x="1173" y="320"/>
                  </a:lnTo>
                  <a:lnTo>
                    <a:pt x="1173" y="320"/>
                  </a:lnTo>
                  <a:lnTo>
                    <a:pt x="1169" y="317"/>
                  </a:lnTo>
                  <a:lnTo>
                    <a:pt x="1162" y="311"/>
                  </a:lnTo>
                  <a:lnTo>
                    <a:pt x="1151" y="306"/>
                  </a:lnTo>
                  <a:lnTo>
                    <a:pt x="1151" y="306"/>
                  </a:lnTo>
                  <a:lnTo>
                    <a:pt x="1135" y="304"/>
                  </a:lnTo>
                  <a:lnTo>
                    <a:pt x="1126" y="304"/>
                  </a:lnTo>
                  <a:lnTo>
                    <a:pt x="1119" y="304"/>
                  </a:lnTo>
                  <a:lnTo>
                    <a:pt x="1119" y="304"/>
                  </a:lnTo>
                  <a:lnTo>
                    <a:pt x="1108" y="309"/>
                  </a:lnTo>
                  <a:lnTo>
                    <a:pt x="1108" y="309"/>
                  </a:lnTo>
                  <a:lnTo>
                    <a:pt x="1102" y="311"/>
                  </a:lnTo>
                  <a:lnTo>
                    <a:pt x="1099" y="313"/>
                  </a:lnTo>
                  <a:lnTo>
                    <a:pt x="1099" y="313"/>
                  </a:lnTo>
                  <a:lnTo>
                    <a:pt x="1095" y="318"/>
                  </a:lnTo>
                  <a:lnTo>
                    <a:pt x="1095" y="326"/>
                  </a:lnTo>
                  <a:lnTo>
                    <a:pt x="1097" y="331"/>
                  </a:lnTo>
                  <a:lnTo>
                    <a:pt x="1099" y="337"/>
                  </a:lnTo>
                  <a:lnTo>
                    <a:pt x="1099" y="337"/>
                  </a:lnTo>
                  <a:lnTo>
                    <a:pt x="1100" y="340"/>
                  </a:lnTo>
                  <a:lnTo>
                    <a:pt x="1102" y="346"/>
                  </a:lnTo>
                  <a:lnTo>
                    <a:pt x="1102" y="346"/>
                  </a:lnTo>
                  <a:lnTo>
                    <a:pt x="1102" y="351"/>
                  </a:lnTo>
                  <a:lnTo>
                    <a:pt x="1100" y="355"/>
                  </a:lnTo>
                  <a:lnTo>
                    <a:pt x="1102" y="356"/>
                  </a:lnTo>
                  <a:lnTo>
                    <a:pt x="1102" y="356"/>
                  </a:lnTo>
                  <a:lnTo>
                    <a:pt x="1106" y="360"/>
                  </a:lnTo>
                  <a:lnTo>
                    <a:pt x="1108" y="362"/>
                  </a:lnTo>
                  <a:lnTo>
                    <a:pt x="1110" y="364"/>
                  </a:lnTo>
                  <a:lnTo>
                    <a:pt x="1110" y="364"/>
                  </a:lnTo>
                  <a:lnTo>
                    <a:pt x="1110" y="369"/>
                  </a:lnTo>
                  <a:lnTo>
                    <a:pt x="1108" y="373"/>
                  </a:lnTo>
                  <a:lnTo>
                    <a:pt x="1100" y="378"/>
                  </a:lnTo>
                  <a:lnTo>
                    <a:pt x="1100" y="378"/>
                  </a:lnTo>
                  <a:lnTo>
                    <a:pt x="1097" y="385"/>
                  </a:lnTo>
                  <a:lnTo>
                    <a:pt x="1095" y="394"/>
                  </a:lnTo>
                  <a:lnTo>
                    <a:pt x="1095" y="394"/>
                  </a:lnTo>
                  <a:lnTo>
                    <a:pt x="1093" y="398"/>
                  </a:lnTo>
                  <a:lnTo>
                    <a:pt x="1090" y="402"/>
                  </a:lnTo>
                  <a:lnTo>
                    <a:pt x="1090" y="402"/>
                  </a:lnTo>
                  <a:lnTo>
                    <a:pt x="1086" y="407"/>
                  </a:lnTo>
                  <a:lnTo>
                    <a:pt x="1082" y="416"/>
                  </a:lnTo>
                  <a:lnTo>
                    <a:pt x="1082" y="416"/>
                  </a:lnTo>
                  <a:lnTo>
                    <a:pt x="1082" y="420"/>
                  </a:lnTo>
                  <a:lnTo>
                    <a:pt x="1084" y="425"/>
                  </a:lnTo>
                  <a:lnTo>
                    <a:pt x="1086" y="427"/>
                  </a:lnTo>
                  <a:lnTo>
                    <a:pt x="1090" y="431"/>
                  </a:lnTo>
                  <a:lnTo>
                    <a:pt x="1090" y="431"/>
                  </a:lnTo>
                  <a:lnTo>
                    <a:pt x="1095" y="432"/>
                  </a:lnTo>
                  <a:lnTo>
                    <a:pt x="1100" y="432"/>
                  </a:lnTo>
                  <a:lnTo>
                    <a:pt x="1111" y="432"/>
                  </a:lnTo>
                  <a:lnTo>
                    <a:pt x="1111" y="432"/>
                  </a:lnTo>
                  <a:lnTo>
                    <a:pt x="1120" y="434"/>
                  </a:lnTo>
                  <a:lnTo>
                    <a:pt x="1124" y="438"/>
                  </a:lnTo>
                  <a:lnTo>
                    <a:pt x="1128" y="442"/>
                  </a:lnTo>
                  <a:lnTo>
                    <a:pt x="1128" y="442"/>
                  </a:lnTo>
                  <a:lnTo>
                    <a:pt x="1129" y="445"/>
                  </a:lnTo>
                  <a:lnTo>
                    <a:pt x="1129" y="447"/>
                  </a:lnTo>
                  <a:lnTo>
                    <a:pt x="1128" y="451"/>
                  </a:lnTo>
                  <a:lnTo>
                    <a:pt x="1124" y="452"/>
                  </a:lnTo>
                  <a:lnTo>
                    <a:pt x="1124" y="452"/>
                  </a:lnTo>
                  <a:lnTo>
                    <a:pt x="1117" y="454"/>
                  </a:lnTo>
                  <a:lnTo>
                    <a:pt x="1115" y="458"/>
                  </a:lnTo>
                  <a:lnTo>
                    <a:pt x="1115" y="461"/>
                  </a:lnTo>
                  <a:lnTo>
                    <a:pt x="1115" y="461"/>
                  </a:lnTo>
                  <a:lnTo>
                    <a:pt x="1117" y="465"/>
                  </a:lnTo>
                  <a:lnTo>
                    <a:pt x="1120" y="467"/>
                  </a:lnTo>
                  <a:lnTo>
                    <a:pt x="1122" y="469"/>
                  </a:lnTo>
                  <a:lnTo>
                    <a:pt x="1124" y="472"/>
                  </a:lnTo>
                  <a:lnTo>
                    <a:pt x="1124" y="472"/>
                  </a:lnTo>
                  <a:lnTo>
                    <a:pt x="1124" y="474"/>
                  </a:lnTo>
                  <a:lnTo>
                    <a:pt x="1122" y="478"/>
                  </a:lnTo>
                  <a:lnTo>
                    <a:pt x="1113" y="483"/>
                  </a:lnTo>
                  <a:lnTo>
                    <a:pt x="1104" y="487"/>
                  </a:lnTo>
                  <a:lnTo>
                    <a:pt x="1099" y="492"/>
                  </a:lnTo>
                  <a:lnTo>
                    <a:pt x="1099" y="492"/>
                  </a:lnTo>
                  <a:lnTo>
                    <a:pt x="1097" y="498"/>
                  </a:lnTo>
                  <a:lnTo>
                    <a:pt x="1097" y="501"/>
                  </a:lnTo>
                  <a:lnTo>
                    <a:pt x="1097" y="507"/>
                  </a:lnTo>
                  <a:lnTo>
                    <a:pt x="1095" y="512"/>
                  </a:lnTo>
                  <a:lnTo>
                    <a:pt x="1095" y="512"/>
                  </a:lnTo>
                  <a:lnTo>
                    <a:pt x="1093" y="514"/>
                  </a:lnTo>
                  <a:lnTo>
                    <a:pt x="1090" y="514"/>
                  </a:lnTo>
                  <a:lnTo>
                    <a:pt x="1086" y="514"/>
                  </a:lnTo>
                  <a:lnTo>
                    <a:pt x="1084" y="510"/>
                  </a:lnTo>
                  <a:lnTo>
                    <a:pt x="1084" y="510"/>
                  </a:lnTo>
                  <a:lnTo>
                    <a:pt x="1081" y="507"/>
                  </a:lnTo>
                  <a:lnTo>
                    <a:pt x="1079" y="503"/>
                  </a:lnTo>
                  <a:lnTo>
                    <a:pt x="1077" y="492"/>
                  </a:lnTo>
                  <a:lnTo>
                    <a:pt x="1075" y="483"/>
                  </a:lnTo>
                  <a:lnTo>
                    <a:pt x="1072" y="481"/>
                  </a:lnTo>
                  <a:lnTo>
                    <a:pt x="1066" y="480"/>
                  </a:lnTo>
                  <a:lnTo>
                    <a:pt x="1066" y="480"/>
                  </a:lnTo>
                  <a:lnTo>
                    <a:pt x="1061" y="478"/>
                  </a:lnTo>
                  <a:lnTo>
                    <a:pt x="1059" y="480"/>
                  </a:lnTo>
                  <a:lnTo>
                    <a:pt x="1055" y="483"/>
                  </a:lnTo>
                  <a:lnTo>
                    <a:pt x="1055" y="489"/>
                  </a:lnTo>
                  <a:lnTo>
                    <a:pt x="1055" y="489"/>
                  </a:lnTo>
                  <a:lnTo>
                    <a:pt x="1052" y="494"/>
                  </a:lnTo>
                  <a:lnTo>
                    <a:pt x="1046" y="498"/>
                  </a:lnTo>
                  <a:lnTo>
                    <a:pt x="1039" y="501"/>
                  </a:lnTo>
                  <a:lnTo>
                    <a:pt x="1034" y="501"/>
                  </a:lnTo>
                  <a:lnTo>
                    <a:pt x="1034" y="501"/>
                  </a:lnTo>
                  <a:lnTo>
                    <a:pt x="1021" y="498"/>
                  </a:lnTo>
                  <a:lnTo>
                    <a:pt x="1015" y="496"/>
                  </a:lnTo>
                  <a:lnTo>
                    <a:pt x="1010" y="496"/>
                  </a:lnTo>
                  <a:lnTo>
                    <a:pt x="1010" y="496"/>
                  </a:lnTo>
                  <a:lnTo>
                    <a:pt x="1005" y="498"/>
                  </a:lnTo>
                  <a:lnTo>
                    <a:pt x="999" y="498"/>
                  </a:lnTo>
                  <a:lnTo>
                    <a:pt x="999" y="498"/>
                  </a:lnTo>
                  <a:lnTo>
                    <a:pt x="996" y="494"/>
                  </a:lnTo>
                  <a:lnTo>
                    <a:pt x="992" y="490"/>
                  </a:lnTo>
                  <a:lnTo>
                    <a:pt x="988" y="487"/>
                  </a:lnTo>
                  <a:lnTo>
                    <a:pt x="985" y="483"/>
                  </a:lnTo>
                  <a:lnTo>
                    <a:pt x="985" y="483"/>
                  </a:lnTo>
                  <a:lnTo>
                    <a:pt x="979" y="483"/>
                  </a:lnTo>
                  <a:lnTo>
                    <a:pt x="972" y="483"/>
                  </a:lnTo>
                  <a:lnTo>
                    <a:pt x="972" y="483"/>
                  </a:lnTo>
                  <a:lnTo>
                    <a:pt x="965" y="483"/>
                  </a:lnTo>
                  <a:lnTo>
                    <a:pt x="957" y="480"/>
                  </a:lnTo>
                  <a:lnTo>
                    <a:pt x="945" y="469"/>
                  </a:lnTo>
                  <a:lnTo>
                    <a:pt x="945" y="469"/>
                  </a:lnTo>
                  <a:lnTo>
                    <a:pt x="939" y="467"/>
                  </a:lnTo>
                  <a:lnTo>
                    <a:pt x="936" y="465"/>
                  </a:lnTo>
                  <a:lnTo>
                    <a:pt x="925" y="465"/>
                  </a:lnTo>
                  <a:lnTo>
                    <a:pt x="925" y="465"/>
                  </a:lnTo>
                  <a:lnTo>
                    <a:pt x="918" y="465"/>
                  </a:lnTo>
                  <a:lnTo>
                    <a:pt x="907" y="465"/>
                  </a:lnTo>
                  <a:lnTo>
                    <a:pt x="901" y="467"/>
                  </a:lnTo>
                  <a:lnTo>
                    <a:pt x="898" y="469"/>
                  </a:lnTo>
                  <a:lnTo>
                    <a:pt x="896" y="472"/>
                  </a:lnTo>
                  <a:lnTo>
                    <a:pt x="898" y="478"/>
                  </a:lnTo>
                  <a:lnTo>
                    <a:pt x="898" y="478"/>
                  </a:lnTo>
                  <a:lnTo>
                    <a:pt x="900" y="481"/>
                  </a:lnTo>
                  <a:lnTo>
                    <a:pt x="903" y="481"/>
                  </a:lnTo>
                  <a:lnTo>
                    <a:pt x="912" y="480"/>
                  </a:lnTo>
                  <a:lnTo>
                    <a:pt x="912" y="480"/>
                  </a:lnTo>
                  <a:lnTo>
                    <a:pt x="916" y="478"/>
                  </a:lnTo>
                  <a:lnTo>
                    <a:pt x="919" y="480"/>
                  </a:lnTo>
                  <a:lnTo>
                    <a:pt x="921" y="483"/>
                  </a:lnTo>
                  <a:lnTo>
                    <a:pt x="919" y="487"/>
                  </a:lnTo>
                  <a:lnTo>
                    <a:pt x="919" y="487"/>
                  </a:lnTo>
                  <a:lnTo>
                    <a:pt x="916" y="490"/>
                  </a:lnTo>
                  <a:lnTo>
                    <a:pt x="912" y="492"/>
                  </a:lnTo>
                  <a:lnTo>
                    <a:pt x="903" y="496"/>
                  </a:lnTo>
                  <a:lnTo>
                    <a:pt x="903" y="496"/>
                  </a:lnTo>
                  <a:lnTo>
                    <a:pt x="900" y="499"/>
                  </a:lnTo>
                  <a:lnTo>
                    <a:pt x="900" y="507"/>
                  </a:lnTo>
                  <a:lnTo>
                    <a:pt x="900" y="512"/>
                  </a:lnTo>
                  <a:lnTo>
                    <a:pt x="901" y="517"/>
                  </a:lnTo>
                  <a:lnTo>
                    <a:pt x="901" y="517"/>
                  </a:lnTo>
                  <a:lnTo>
                    <a:pt x="901" y="523"/>
                  </a:lnTo>
                  <a:lnTo>
                    <a:pt x="901" y="525"/>
                  </a:lnTo>
                  <a:lnTo>
                    <a:pt x="900" y="525"/>
                  </a:lnTo>
                  <a:lnTo>
                    <a:pt x="900" y="525"/>
                  </a:lnTo>
                  <a:lnTo>
                    <a:pt x="894" y="525"/>
                  </a:lnTo>
                  <a:lnTo>
                    <a:pt x="889" y="523"/>
                  </a:lnTo>
                  <a:lnTo>
                    <a:pt x="889" y="523"/>
                  </a:lnTo>
                  <a:lnTo>
                    <a:pt x="887" y="517"/>
                  </a:lnTo>
                  <a:lnTo>
                    <a:pt x="885" y="512"/>
                  </a:lnTo>
                  <a:lnTo>
                    <a:pt x="885" y="507"/>
                  </a:lnTo>
                  <a:lnTo>
                    <a:pt x="883" y="501"/>
                  </a:lnTo>
                  <a:lnTo>
                    <a:pt x="883" y="501"/>
                  </a:lnTo>
                  <a:lnTo>
                    <a:pt x="880" y="496"/>
                  </a:lnTo>
                  <a:lnTo>
                    <a:pt x="876" y="494"/>
                  </a:lnTo>
                  <a:lnTo>
                    <a:pt x="865" y="490"/>
                  </a:lnTo>
                  <a:lnTo>
                    <a:pt x="865" y="490"/>
                  </a:lnTo>
                  <a:lnTo>
                    <a:pt x="853" y="490"/>
                  </a:lnTo>
                  <a:lnTo>
                    <a:pt x="842" y="494"/>
                  </a:lnTo>
                  <a:lnTo>
                    <a:pt x="842" y="494"/>
                  </a:lnTo>
                  <a:lnTo>
                    <a:pt x="834" y="494"/>
                  </a:lnTo>
                  <a:lnTo>
                    <a:pt x="827" y="496"/>
                  </a:lnTo>
                  <a:lnTo>
                    <a:pt x="827" y="496"/>
                  </a:lnTo>
                  <a:lnTo>
                    <a:pt x="822" y="496"/>
                  </a:lnTo>
                  <a:lnTo>
                    <a:pt x="818" y="494"/>
                  </a:lnTo>
                  <a:lnTo>
                    <a:pt x="816" y="492"/>
                  </a:lnTo>
                  <a:lnTo>
                    <a:pt x="816" y="492"/>
                  </a:lnTo>
                  <a:lnTo>
                    <a:pt x="813" y="483"/>
                  </a:lnTo>
                  <a:lnTo>
                    <a:pt x="811" y="476"/>
                  </a:lnTo>
                  <a:lnTo>
                    <a:pt x="811" y="476"/>
                  </a:lnTo>
                  <a:lnTo>
                    <a:pt x="805" y="470"/>
                  </a:lnTo>
                  <a:lnTo>
                    <a:pt x="800" y="467"/>
                  </a:lnTo>
                  <a:lnTo>
                    <a:pt x="800" y="467"/>
                  </a:lnTo>
                  <a:lnTo>
                    <a:pt x="793" y="467"/>
                  </a:lnTo>
                  <a:lnTo>
                    <a:pt x="786" y="467"/>
                  </a:lnTo>
                  <a:lnTo>
                    <a:pt x="778" y="467"/>
                  </a:lnTo>
                  <a:lnTo>
                    <a:pt x="771" y="467"/>
                  </a:lnTo>
                  <a:lnTo>
                    <a:pt x="771" y="467"/>
                  </a:lnTo>
                  <a:lnTo>
                    <a:pt x="760" y="463"/>
                  </a:lnTo>
                  <a:lnTo>
                    <a:pt x="751" y="458"/>
                  </a:lnTo>
                  <a:lnTo>
                    <a:pt x="751" y="458"/>
                  </a:lnTo>
                  <a:lnTo>
                    <a:pt x="742" y="449"/>
                  </a:lnTo>
                  <a:lnTo>
                    <a:pt x="729" y="442"/>
                  </a:lnTo>
                  <a:lnTo>
                    <a:pt x="717" y="436"/>
                  </a:lnTo>
                  <a:lnTo>
                    <a:pt x="704" y="434"/>
                  </a:lnTo>
                  <a:lnTo>
                    <a:pt x="704" y="434"/>
                  </a:lnTo>
                  <a:lnTo>
                    <a:pt x="697" y="436"/>
                  </a:lnTo>
                  <a:lnTo>
                    <a:pt x="691" y="438"/>
                  </a:lnTo>
                  <a:lnTo>
                    <a:pt x="681" y="442"/>
                  </a:lnTo>
                  <a:lnTo>
                    <a:pt x="681" y="442"/>
                  </a:lnTo>
                  <a:lnTo>
                    <a:pt x="677" y="442"/>
                  </a:lnTo>
                  <a:lnTo>
                    <a:pt x="675" y="440"/>
                  </a:lnTo>
                  <a:lnTo>
                    <a:pt x="673" y="432"/>
                  </a:lnTo>
                  <a:lnTo>
                    <a:pt x="673" y="432"/>
                  </a:lnTo>
                  <a:lnTo>
                    <a:pt x="670" y="429"/>
                  </a:lnTo>
                  <a:lnTo>
                    <a:pt x="668" y="427"/>
                  </a:lnTo>
                  <a:lnTo>
                    <a:pt x="666" y="427"/>
                  </a:lnTo>
                  <a:lnTo>
                    <a:pt x="666" y="427"/>
                  </a:lnTo>
                  <a:lnTo>
                    <a:pt x="662" y="427"/>
                  </a:lnTo>
                  <a:lnTo>
                    <a:pt x="662" y="429"/>
                  </a:lnTo>
                  <a:lnTo>
                    <a:pt x="661" y="434"/>
                  </a:lnTo>
                  <a:lnTo>
                    <a:pt x="661" y="434"/>
                  </a:lnTo>
                  <a:lnTo>
                    <a:pt x="661" y="445"/>
                  </a:lnTo>
                  <a:lnTo>
                    <a:pt x="659" y="447"/>
                  </a:lnTo>
                  <a:lnTo>
                    <a:pt x="655" y="451"/>
                  </a:lnTo>
                  <a:lnTo>
                    <a:pt x="655" y="451"/>
                  </a:lnTo>
                  <a:lnTo>
                    <a:pt x="646" y="451"/>
                  </a:lnTo>
                  <a:lnTo>
                    <a:pt x="639" y="449"/>
                  </a:lnTo>
                  <a:lnTo>
                    <a:pt x="639" y="449"/>
                  </a:lnTo>
                  <a:lnTo>
                    <a:pt x="634" y="443"/>
                  </a:lnTo>
                  <a:lnTo>
                    <a:pt x="632" y="438"/>
                  </a:lnTo>
                  <a:lnTo>
                    <a:pt x="630" y="423"/>
                  </a:lnTo>
                  <a:lnTo>
                    <a:pt x="630" y="423"/>
                  </a:lnTo>
                  <a:lnTo>
                    <a:pt x="626" y="414"/>
                  </a:lnTo>
                  <a:lnTo>
                    <a:pt x="626" y="414"/>
                  </a:lnTo>
                  <a:lnTo>
                    <a:pt x="623" y="407"/>
                  </a:lnTo>
                  <a:lnTo>
                    <a:pt x="617" y="402"/>
                  </a:lnTo>
                  <a:lnTo>
                    <a:pt x="617" y="402"/>
                  </a:lnTo>
                  <a:lnTo>
                    <a:pt x="612" y="400"/>
                  </a:lnTo>
                  <a:lnTo>
                    <a:pt x="606" y="398"/>
                  </a:lnTo>
                  <a:lnTo>
                    <a:pt x="601" y="402"/>
                  </a:lnTo>
                  <a:lnTo>
                    <a:pt x="597" y="405"/>
                  </a:lnTo>
                  <a:lnTo>
                    <a:pt x="597" y="405"/>
                  </a:lnTo>
                  <a:lnTo>
                    <a:pt x="595" y="413"/>
                  </a:lnTo>
                  <a:lnTo>
                    <a:pt x="594" y="420"/>
                  </a:lnTo>
                  <a:lnTo>
                    <a:pt x="592" y="427"/>
                  </a:lnTo>
                  <a:lnTo>
                    <a:pt x="590" y="432"/>
                  </a:lnTo>
                  <a:lnTo>
                    <a:pt x="590" y="432"/>
                  </a:lnTo>
                  <a:lnTo>
                    <a:pt x="585" y="432"/>
                  </a:lnTo>
                  <a:lnTo>
                    <a:pt x="579" y="432"/>
                  </a:lnTo>
                  <a:lnTo>
                    <a:pt x="579" y="432"/>
                  </a:lnTo>
                  <a:lnTo>
                    <a:pt x="570" y="436"/>
                  </a:lnTo>
                  <a:lnTo>
                    <a:pt x="567" y="438"/>
                  </a:lnTo>
                  <a:lnTo>
                    <a:pt x="563" y="442"/>
                  </a:lnTo>
                  <a:lnTo>
                    <a:pt x="563" y="442"/>
                  </a:lnTo>
                  <a:lnTo>
                    <a:pt x="561" y="445"/>
                  </a:lnTo>
                  <a:lnTo>
                    <a:pt x="561" y="449"/>
                  </a:lnTo>
                  <a:lnTo>
                    <a:pt x="559" y="456"/>
                  </a:lnTo>
                  <a:lnTo>
                    <a:pt x="559" y="456"/>
                  </a:lnTo>
                  <a:lnTo>
                    <a:pt x="556" y="458"/>
                  </a:lnTo>
                  <a:lnTo>
                    <a:pt x="552" y="458"/>
                  </a:lnTo>
                  <a:lnTo>
                    <a:pt x="545" y="460"/>
                  </a:lnTo>
                  <a:lnTo>
                    <a:pt x="545" y="460"/>
                  </a:lnTo>
                  <a:lnTo>
                    <a:pt x="541" y="461"/>
                  </a:lnTo>
                  <a:lnTo>
                    <a:pt x="538" y="461"/>
                  </a:lnTo>
                  <a:lnTo>
                    <a:pt x="534" y="461"/>
                  </a:lnTo>
                  <a:lnTo>
                    <a:pt x="534" y="456"/>
                  </a:lnTo>
                  <a:lnTo>
                    <a:pt x="534" y="456"/>
                  </a:lnTo>
                  <a:lnTo>
                    <a:pt x="534" y="449"/>
                  </a:lnTo>
                  <a:lnTo>
                    <a:pt x="538" y="443"/>
                  </a:lnTo>
                  <a:lnTo>
                    <a:pt x="543" y="438"/>
                  </a:lnTo>
                  <a:lnTo>
                    <a:pt x="548" y="434"/>
                  </a:lnTo>
                  <a:lnTo>
                    <a:pt x="548" y="434"/>
                  </a:lnTo>
                  <a:lnTo>
                    <a:pt x="561" y="431"/>
                  </a:lnTo>
                  <a:lnTo>
                    <a:pt x="567" y="429"/>
                  </a:lnTo>
                  <a:lnTo>
                    <a:pt x="570" y="425"/>
                  </a:lnTo>
                  <a:lnTo>
                    <a:pt x="570" y="425"/>
                  </a:lnTo>
                  <a:lnTo>
                    <a:pt x="570" y="422"/>
                  </a:lnTo>
                  <a:lnTo>
                    <a:pt x="568" y="420"/>
                  </a:lnTo>
                  <a:lnTo>
                    <a:pt x="565" y="418"/>
                  </a:lnTo>
                  <a:lnTo>
                    <a:pt x="559" y="416"/>
                  </a:lnTo>
                  <a:lnTo>
                    <a:pt x="556" y="418"/>
                  </a:lnTo>
                  <a:lnTo>
                    <a:pt x="556" y="418"/>
                  </a:lnTo>
                  <a:lnTo>
                    <a:pt x="548" y="422"/>
                  </a:lnTo>
                  <a:lnTo>
                    <a:pt x="543" y="425"/>
                  </a:lnTo>
                  <a:lnTo>
                    <a:pt x="536" y="431"/>
                  </a:lnTo>
                  <a:lnTo>
                    <a:pt x="529" y="432"/>
                  </a:lnTo>
                  <a:lnTo>
                    <a:pt x="529" y="432"/>
                  </a:lnTo>
                  <a:lnTo>
                    <a:pt x="519" y="432"/>
                  </a:lnTo>
                  <a:lnTo>
                    <a:pt x="512" y="432"/>
                  </a:lnTo>
                  <a:lnTo>
                    <a:pt x="512" y="432"/>
                  </a:lnTo>
                  <a:lnTo>
                    <a:pt x="507" y="434"/>
                  </a:lnTo>
                  <a:lnTo>
                    <a:pt x="503" y="436"/>
                  </a:lnTo>
                  <a:lnTo>
                    <a:pt x="496" y="442"/>
                  </a:lnTo>
                  <a:lnTo>
                    <a:pt x="496" y="442"/>
                  </a:lnTo>
                  <a:lnTo>
                    <a:pt x="487" y="451"/>
                  </a:lnTo>
                  <a:lnTo>
                    <a:pt x="481" y="454"/>
                  </a:lnTo>
                  <a:lnTo>
                    <a:pt x="476" y="454"/>
                  </a:lnTo>
                  <a:lnTo>
                    <a:pt x="476" y="454"/>
                  </a:lnTo>
                  <a:lnTo>
                    <a:pt x="463" y="451"/>
                  </a:lnTo>
                  <a:lnTo>
                    <a:pt x="451" y="445"/>
                  </a:lnTo>
                  <a:lnTo>
                    <a:pt x="451" y="445"/>
                  </a:lnTo>
                  <a:lnTo>
                    <a:pt x="443" y="442"/>
                  </a:lnTo>
                  <a:lnTo>
                    <a:pt x="434" y="438"/>
                  </a:lnTo>
                  <a:lnTo>
                    <a:pt x="434" y="438"/>
                  </a:lnTo>
                  <a:lnTo>
                    <a:pt x="414" y="432"/>
                  </a:lnTo>
                  <a:lnTo>
                    <a:pt x="395" y="431"/>
                  </a:lnTo>
                  <a:lnTo>
                    <a:pt x="375" y="429"/>
                  </a:lnTo>
                  <a:lnTo>
                    <a:pt x="355" y="429"/>
                  </a:lnTo>
                  <a:lnTo>
                    <a:pt x="355" y="429"/>
                  </a:lnTo>
                  <a:lnTo>
                    <a:pt x="338" y="429"/>
                  </a:lnTo>
                  <a:lnTo>
                    <a:pt x="324" y="427"/>
                  </a:lnTo>
                  <a:lnTo>
                    <a:pt x="293" y="422"/>
                  </a:lnTo>
                  <a:lnTo>
                    <a:pt x="293" y="422"/>
                  </a:lnTo>
                  <a:lnTo>
                    <a:pt x="264" y="416"/>
                  </a:lnTo>
                  <a:lnTo>
                    <a:pt x="235" y="409"/>
                  </a:lnTo>
                  <a:lnTo>
                    <a:pt x="235" y="409"/>
                  </a:lnTo>
                  <a:lnTo>
                    <a:pt x="212" y="405"/>
                  </a:lnTo>
                  <a:lnTo>
                    <a:pt x="190" y="402"/>
                  </a:lnTo>
                  <a:lnTo>
                    <a:pt x="190" y="402"/>
                  </a:lnTo>
                  <a:lnTo>
                    <a:pt x="168" y="402"/>
                  </a:lnTo>
                  <a:lnTo>
                    <a:pt x="168" y="402"/>
                  </a:lnTo>
                  <a:lnTo>
                    <a:pt x="148" y="402"/>
                  </a:lnTo>
                  <a:lnTo>
                    <a:pt x="139" y="404"/>
                  </a:lnTo>
                  <a:lnTo>
                    <a:pt x="130" y="405"/>
                  </a:lnTo>
                  <a:lnTo>
                    <a:pt x="130" y="405"/>
                  </a:lnTo>
                  <a:lnTo>
                    <a:pt x="107" y="414"/>
                  </a:lnTo>
                  <a:lnTo>
                    <a:pt x="96" y="420"/>
                  </a:lnTo>
                  <a:lnTo>
                    <a:pt x="83" y="425"/>
                  </a:lnTo>
                  <a:lnTo>
                    <a:pt x="83" y="425"/>
                  </a:lnTo>
                  <a:lnTo>
                    <a:pt x="72" y="434"/>
                  </a:lnTo>
                  <a:lnTo>
                    <a:pt x="69" y="440"/>
                  </a:lnTo>
                  <a:lnTo>
                    <a:pt x="65" y="445"/>
                  </a:lnTo>
                  <a:lnTo>
                    <a:pt x="65" y="445"/>
                  </a:lnTo>
                  <a:lnTo>
                    <a:pt x="63" y="449"/>
                  </a:lnTo>
                  <a:lnTo>
                    <a:pt x="63" y="454"/>
                  </a:lnTo>
                  <a:lnTo>
                    <a:pt x="63" y="454"/>
                  </a:lnTo>
                  <a:lnTo>
                    <a:pt x="62" y="458"/>
                  </a:lnTo>
                  <a:lnTo>
                    <a:pt x="58" y="458"/>
                  </a:lnTo>
                  <a:lnTo>
                    <a:pt x="51" y="458"/>
                  </a:lnTo>
                  <a:lnTo>
                    <a:pt x="34" y="451"/>
                  </a:lnTo>
                  <a:lnTo>
                    <a:pt x="34" y="451"/>
                  </a:lnTo>
                  <a:lnTo>
                    <a:pt x="25" y="449"/>
                  </a:lnTo>
                  <a:lnTo>
                    <a:pt x="20" y="451"/>
                  </a:lnTo>
                  <a:lnTo>
                    <a:pt x="14" y="452"/>
                  </a:lnTo>
                  <a:lnTo>
                    <a:pt x="14" y="452"/>
                  </a:lnTo>
                  <a:lnTo>
                    <a:pt x="11" y="458"/>
                  </a:lnTo>
                  <a:lnTo>
                    <a:pt x="7" y="463"/>
                  </a:lnTo>
                  <a:lnTo>
                    <a:pt x="2" y="476"/>
                  </a:lnTo>
                  <a:lnTo>
                    <a:pt x="2" y="476"/>
                  </a:lnTo>
                  <a:lnTo>
                    <a:pt x="0" y="483"/>
                  </a:lnTo>
                  <a:lnTo>
                    <a:pt x="2" y="490"/>
                  </a:lnTo>
                  <a:lnTo>
                    <a:pt x="4" y="498"/>
                  </a:lnTo>
                  <a:lnTo>
                    <a:pt x="7" y="503"/>
                  </a:lnTo>
                  <a:lnTo>
                    <a:pt x="13" y="508"/>
                  </a:lnTo>
                  <a:lnTo>
                    <a:pt x="20" y="510"/>
                  </a:lnTo>
                  <a:lnTo>
                    <a:pt x="25" y="514"/>
                  </a:lnTo>
                  <a:lnTo>
                    <a:pt x="34" y="514"/>
                  </a:lnTo>
                  <a:lnTo>
                    <a:pt x="34" y="514"/>
                  </a:lnTo>
                  <a:lnTo>
                    <a:pt x="45" y="512"/>
                  </a:lnTo>
                  <a:lnTo>
                    <a:pt x="58" y="510"/>
                  </a:lnTo>
                  <a:lnTo>
                    <a:pt x="71" y="508"/>
                  </a:lnTo>
                  <a:lnTo>
                    <a:pt x="76" y="510"/>
                  </a:lnTo>
                  <a:lnTo>
                    <a:pt x="83" y="512"/>
                  </a:lnTo>
                  <a:lnTo>
                    <a:pt x="83" y="512"/>
                  </a:lnTo>
                  <a:lnTo>
                    <a:pt x="91" y="514"/>
                  </a:lnTo>
                  <a:lnTo>
                    <a:pt x="98" y="517"/>
                  </a:lnTo>
                  <a:lnTo>
                    <a:pt x="101" y="523"/>
                  </a:lnTo>
                  <a:lnTo>
                    <a:pt x="103" y="527"/>
                  </a:lnTo>
                  <a:lnTo>
                    <a:pt x="101" y="530"/>
                  </a:lnTo>
                  <a:lnTo>
                    <a:pt x="101" y="530"/>
                  </a:lnTo>
                  <a:lnTo>
                    <a:pt x="100" y="536"/>
                  </a:lnTo>
                  <a:lnTo>
                    <a:pt x="94" y="539"/>
                  </a:lnTo>
                  <a:lnTo>
                    <a:pt x="89" y="541"/>
                  </a:lnTo>
                  <a:lnTo>
                    <a:pt x="81" y="541"/>
                  </a:lnTo>
                  <a:lnTo>
                    <a:pt x="81" y="541"/>
                  </a:lnTo>
                  <a:lnTo>
                    <a:pt x="76" y="541"/>
                  </a:lnTo>
                  <a:lnTo>
                    <a:pt x="72" y="537"/>
                  </a:lnTo>
                  <a:lnTo>
                    <a:pt x="63" y="532"/>
                  </a:lnTo>
                  <a:lnTo>
                    <a:pt x="63" y="532"/>
                  </a:lnTo>
                  <a:lnTo>
                    <a:pt x="54" y="530"/>
                  </a:lnTo>
                  <a:lnTo>
                    <a:pt x="47" y="530"/>
                  </a:lnTo>
                  <a:lnTo>
                    <a:pt x="47" y="530"/>
                  </a:lnTo>
                  <a:lnTo>
                    <a:pt x="43" y="532"/>
                  </a:lnTo>
                  <a:lnTo>
                    <a:pt x="40" y="534"/>
                  </a:lnTo>
                  <a:lnTo>
                    <a:pt x="33" y="537"/>
                  </a:lnTo>
                  <a:lnTo>
                    <a:pt x="33" y="537"/>
                  </a:lnTo>
                  <a:lnTo>
                    <a:pt x="24" y="537"/>
                  </a:lnTo>
                  <a:lnTo>
                    <a:pt x="14" y="537"/>
                  </a:lnTo>
                  <a:lnTo>
                    <a:pt x="14" y="537"/>
                  </a:lnTo>
                  <a:lnTo>
                    <a:pt x="9" y="541"/>
                  </a:lnTo>
                  <a:lnTo>
                    <a:pt x="5" y="545"/>
                  </a:lnTo>
                  <a:lnTo>
                    <a:pt x="4" y="552"/>
                  </a:lnTo>
                  <a:lnTo>
                    <a:pt x="4" y="557"/>
                  </a:lnTo>
                  <a:lnTo>
                    <a:pt x="4" y="557"/>
                  </a:lnTo>
                  <a:lnTo>
                    <a:pt x="7" y="565"/>
                  </a:lnTo>
                  <a:lnTo>
                    <a:pt x="11" y="570"/>
                  </a:lnTo>
                  <a:lnTo>
                    <a:pt x="18" y="572"/>
                  </a:lnTo>
                  <a:lnTo>
                    <a:pt x="25" y="574"/>
                  </a:lnTo>
                  <a:lnTo>
                    <a:pt x="40" y="574"/>
                  </a:lnTo>
                  <a:lnTo>
                    <a:pt x="52" y="572"/>
                  </a:lnTo>
                  <a:lnTo>
                    <a:pt x="52" y="572"/>
                  </a:lnTo>
                  <a:lnTo>
                    <a:pt x="60" y="572"/>
                  </a:lnTo>
                  <a:lnTo>
                    <a:pt x="67" y="572"/>
                  </a:lnTo>
                  <a:lnTo>
                    <a:pt x="67" y="572"/>
                  </a:lnTo>
                  <a:lnTo>
                    <a:pt x="72" y="577"/>
                  </a:lnTo>
                  <a:lnTo>
                    <a:pt x="72" y="577"/>
                  </a:lnTo>
                  <a:lnTo>
                    <a:pt x="78" y="577"/>
                  </a:lnTo>
                  <a:lnTo>
                    <a:pt x="85" y="577"/>
                  </a:lnTo>
                  <a:lnTo>
                    <a:pt x="85" y="577"/>
                  </a:lnTo>
                  <a:lnTo>
                    <a:pt x="92" y="577"/>
                  </a:lnTo>
                  <a:lnTo>
                    <a:pt x="100" y="577"/>
                  </a:lnTo>
                  <a:lnTo>
                    <a:pt x="107" y="581"/>
                  </a:lnTo>
                  <a:lnTo>
                    <a:pt x="110" y="584"/>
                  </a:lnTo>
                  <a:lnTo>
                    <a:pt x="110" y="584"/>
                  </a:lnTo>
                  <a:lnTo>
                    <a:pt x="114" y="590"/>
                  </a:lnTo>
                  <a:lnTo>
                    <a:pt x="112" y="595"/>
                  </a:lnTo>
                  <a:lnTo>
                    <a:pt x="110" y="601"/>
                  </a:lnTo>
                  <a:lnTo>
                    <a:pt x="107" y="604"/>
                  </a:lnTo>
                  <a:lnTo>
                    <a:pt x="107" y="604"/>
                  </a:lnTo>
                  <a:lnTo>
                    <a:pt x="103" y="608"/>
                  </a:lnTo>
                  <a:lnTo>
                    <a:pt x="100" y="612"/>
                  </a:lnTo>
                  <a:lnTo>
                    <a:pt x="100" y="612"/>
                  </a:lnTo>
                  <a:lnTo>
                    <a:pt x="96" y="612"/>
                  </a:lnTo>
                  <a:lnTo>
                    <a:pt x="92" y="612"/>
                  </a:lnTo>
                  <a:lnTo>
                    <a:pt x="83" y="612"/>
                  </a:lnTo>
                  <a:lnTo>
                    <a:pt x="83" y="612"/>
                  </a:lnTo>
                  <a:lnTo>
                    <a:pt x="78" y="613"/>
                  </a:lnTo>
                  <a:lnTo>
                    <a:pt x="74" y="613"/>
                  </a:lnTo>
                  <a:lnTo>
                    <a:pt x="74" y="613"/>
                  </a:lnTo>
                  <a:lnTo>
                    <a:pt x="63" y="612"/>
                  </a:lnTo>
                  <a:lnTo>
                    <a:pt x="58" y="610"/>
                  </a:lnTo>
                  <a:lnTo>
                    <a:pt x="52" y="613"/>
                  </a:lnTo>
                  <a:lnTo>
                    <a:pt x="52" y="613"/>
                  </a:lnTo>
                  <a:lnTo>
                    <a:pt x="51" y="617"/>
                  </a:lnTo>
                  <a:lnTo>
                    <a:pt x="51" y="621"/>
                  </a:lnTo>
                  <a:lnTo>
                    <a:pt x="52" y="624"/>
                  </a:lnTo>
                  <a:lnTo>
                    <a:pt x="52" y="630"/>
                  </a:lnTo>
                  <a:lnTo>
                    <a:pt x="52" y="630"/>
                  </a:lnTo>
                  <a:lnTo>
                    <a:pt x="51" y="633"/>
                  </a:lnTo>
                  <a:lnTo>
                    <a:pt x="47" y="635"/>
                  </a:lnTo>
                  <a:lnTo>
                    <a:pt x="40" y="637"/>
                  </a:lnTo>
                  <a:lnTo>
                    <a:pt x="40" y="637"/>
                  </a:lnTo>
                  <a:lnTo>
                    <a:pt x="31" y="642"/>
                  </a:lnTo>
                  <a:lnTo>
                    <a:pt x="29" y="646"/>
                  </a:lnTo>
                  <a:lnTo>
                    <a:pt x="27" y="651"/>
                  </a:lnTo>
                  <a:lnTo>
                    <a:pt x="27" y="651"/>
                  </a:lnTo>
                  <a:lnTo>
                    <a:pt x="29" y="655"/>
                  </a:lnTo>
                  <a:lnTo>
                    <a:pt x="33" y="659"/>
                  </a:lnTo>
                  <a:lnTo>
                    <a:pt x="42" y="662"/>
                  </a:lnTo>
                  <a:lnTo>
                    <a:pt x="42" y="662"/>
                  </a:lnTo>
                  <a:lnTo>
                    <a:pt x="49" y="664"/>
                  </a:lnTo>
                  <a:lnTo>
                    <a:pt x="54" y="664"/>
                  </a:lnTo>
                  <a:lnTo>
                    <a:pt x="56" y="666"/>
                  </a:lnTo>
                  <a:lnTo>
                    <a:pt x="56" y="666"/>
                  </a:lnTo>
                  <a:lnTo>
                    <a:pt x="54" y="669"/>
                  </a:lnTo>
                  <a:lnTo>
                    <a:pt x="52" y="673"/>
                  </a:lnTo>
                  <a:lnTo>
                    <a:pt x="47" y="679"/>
                  </a:lnTo>
                  <a:lnTo>
                    <a:pt x="47" y="679"/>
                  </a:lnTo>
                  <a:lnTo>
                    <a:pt x="45" y="688"/>
                  </a:lnTo>
                  <a:lnTo>
                    <a:pt x="47" y="695"/>
                  </a:lnTo>
                  <a:lnTo>
                    <a:pt x="51" y="698"/>
                  </a:lnTo>
                  <a:lnTo>
                    <a:pt x="54" y="700"/>
                  </a:lnTo>
                  <a:lnTo>
                    <a:pt x="58" y="700"/>
                  </a:lnTo>
                  <a:lnTo>
                    <a:pt x="62" y="700"/>
                  </a:lnTo>
                  <a:lnTo>
                    <a:pt x="62" y="700"/>
                  </a:lnTo>
                  <a:lnTo>
                    <a:pt x="67" y="697"/>
                  </a:lnTo>
                  <a:lnTo>
                    <a:pt x="74" y="693"/>
                  </a:lnTo>
                  <a:lnTo>
                    <a:pt x="76" y="693"/>
                  </a:lnTo>
                  <a:lnTo>
                    <a:pt x="78" y="693"/>
                  </a:lnTo>
                  <a:lnTo>
                    <a:pt x="80" y="695"/>
                  </a:lnTo>
                  <a:lnTo>
                    <a:pt x="81" y="698"/>
                  </a:lnTo>
                  <a:lnTo>
                    <a:pt x="81" y="698"/>
                  </a:lnTo>
                  <a:lnTo>
                    <a:pt x="83" y="711"/>
                  </a:lnTo>
                  <a:lnTo>
                    <a:pt x="85" y="717"/>
                  </a:lnTo>
                  <a:lnTo>
                    <a:pt x="87" y="720"/>
                  </a:lnTo>
                  <a:lnTo>
                    <a:pt x="87" y="720"/>
                  </a:lnTo>
                  <a:lnTo>
                    <a:pt x="92" y="724"/>
                  </a:lnTo>
                  <a:lnTo>
                    <a:pt x="98" y="722"/>
                  </a:lnTo>
                  <a:lnTo>
                    <a:pt x="101" y="720"/>
                  </a:lnTo>
                  <a:lnTo>
                    <a:pt x="105" y="718"/>
                  </a:lnTo>
                  <a:lnTo>
                    <a:pt x="105" y="718"/>
                  </a:lnTo>
                  <a:lnTo>
                    <a:pt x="110" y="718"/>
                  </a:lnTo>
                  <a:lnTo>
                    <a:pt x="114" y="720"/>
                  </a:lnTo>
                  <a:lnTo>
                    <a:pt x="121" y="726"/>
                  </a:lnTo>
                  <a:lnTo>
                    <a:pt x="121" y="726"/>
                  </a:lnTo>
                  <a:lnTo>
                    <a:pt x="127" y="727"/>
                  </a:lnTo>
                  <a:lnTo>
                    <a:pt x="132" y="729"/>
                  </a:lnTo>
                  <a:lnTo>
                    <a:pt x="132" y="729"/>
                  </a:lnTo>
                  <a:lnTo>
                    <a:pt x="138" y="726"/>
                  </a:lnTo>
                  <a:lnTo>
                    <a:pt x="145" y="722"/>
                  </a:lnTo>
                  <a:lnTo>
                    <a:pt x="145" y="722"/>
                  </a:lnTo>
                  <a:lnTo>
                    <a:pt x="152" y="720"/>
                  </a:lnTo>
                  <a:lnTo>
                    <a:pt x="152" y="720"/>
                  </a:lnTo>
                  <a:lnTo>
                    <a:pt x="159" y="720"/>
                  </a:lnTo>
                  <a:lnTo>
                    <a:pt x="163" y="720"/>
                  </a:lnTo>
                  <a:lnTo>
                    <a:pt x="165" y="722"/>
                  </a:lnTo>
                  <a:lnTo>
                    <a:pt x="165" y="722"/>
                  </a:lnTo>
                  <a:lnTo>
                    <a:pt x="167" y="726"/>
                  </a:lnTo>
                  <a:lnTo>
                    <a:pt x="167" y="729"/>
                  </a:lnTo>
                  <a:lnTo>
                    <a:pt x="165" y="736"/>
                  </a:lnTo>
                  <a:lnTo>
                    <a:pt x="165" y="736"/>
                  </a:lnTo>
                  <a:lnTo>
                    <a:pt x="161" y="740"/>
                  </a:lnTo>
                  <a:lnTo>
                    <a:pt x="157" y="742"/>
                  </a:lnTo>
                  <a:lnTo>
                    <a:pt x="157" y="742"/>
                  </a:lnTo>
                  <a:lnTo>
                    <a:pt x="150" y="749"/>
                  </a:lnTo>
                  <a:lnTo>
                    <a:pt x="148" y="756"/>
                  </a:lnTo>
                  <a:lnTo>
                    <a:pt x="148" y="756"/>
                  </a:lnTo>
                  <a:lnTo>
                    <a:pt x="145" y="765"/>
                  </a:lnTo>
                  <a:lnTo>
                    <a:pt x="139" y="771"/>
                  </a:lnTo>
                  <a:lnTo>
                    <a:pt x="132" y="776"/>
                  </a:lnTo>
                  <a:lnTo>
                    <a:pt x="123" y="782"/>
                  </a:lnTo>
                  <a:lnTo>
                    <a:pt x="123" y="782"/>
                  </a:lnTo>
                  <a:lnTo>
                    <a:pt x="98" y="794"/>
                  </a:lnTo>
                  <a:lnTo>
                    <a:pt x="87" y="800"/>
                  </a:lnTo>
                  <a:lnTo>
                    <a:pt x="76" y="809"/>
                  </a:lnTo>
                  <a:lnTo>
                    <a:pt x="76" y="809"/>
                  </a:lnTo>
                  <a:lnTo>
                    <a:pt x="72" y="811"/>
                  </a:lnTo>
                  <a:lnTo>
                    <a:pt x="72" y="814"/>
                  </a:lnTo>
                  <a:lnTo>
                    <a:pt x="72" y="821"/>
                  </a:lnTo>
                  <a:lnTo>
                    <a:pt x="74" y="825"/>
                  </a:lnTo>
                  <a:lnTo>
                    <a:pt x="76" y="827"/>
                  </a:lnTo>
                  <a:lnTo>
                    <a:pt x="80" y="829"/>
                  </a:lnTo>
                  <a:lnTo>
                    <a:pt x="83" y="827"/>
                  </a:lnTo>
                  <a:lnTo>
                    <a:pt x="83" y="827"/>
                  </a:lnTo>
                  <a:lnTo>
                    <a:pt x="89" y="825"/>
                  </a:lnTo>
                  <a:lnTo>
                    <a:pt x="91" y="820"/>
                  </a:lnTo>
                  <a:lnTo>
                    <a:pt x="96" y="811"/>
                  </a:lnTo>
                  <a:lnTo>
                    <a:pt x="96" y="811"/>
                  </a:lnTo>
                  <a:lnTo>
                    <a:pt x="101" y="805"/>
                  </a:lnTo>
                  <a:lnTo>
                    <a:pt x="109" y="800"/>
                  </a:lnTo>
                  <a:lnTo>
                    <a:pt x="125" y="793"/>
                  </a:lnTo>
                  <a:lnTo>
                    <a:pt x="141" y="785"/>
                  </a:lnTo>
                  <a:lnTo>
                    <a:pt x="156" y="776"/>
                  </a:lnTo>
                  <a:lnTo>
                    <a:pt x="156" y="776"/>
                  </a:lnTo>
                  <a:lnTo>
                    <a:pt x="161" y="769"/>
                  </a:lnTo>
                  <a:lnTo>
                    <a:pt x="167" y="762"/>
                  </a:lnTo>
                  <a:lnTo>
                    <a:pt x="167" y="762"/>
                  </a:lnTo>
                  <a:lnTo>
                    <a:pt x="172" y="755"/>
                  </a:lnTo>
                  <a:lnTo>
                    <a:pt x="177" y="749"/>
                  </a:lnTo>
                  <a:lnTo>
                    <a:pt x="190" y="740"/>
                  </a:lnTo>
                  <a:lnTo>
                    <a:pt x="190" y="740"/>
                  </a:lnTo>
                  <a:lnTo>
                    <a:pt x="203" y="727"/>
                  </a:lnTo>
                  <a:lnTo>
                    <a:pt x="206" y="720"/>
                  </a:lnTo>
                  <a:lnTo>
                    <a:pt x="210" y="711"/>
                  </a:lnTo>
                  <a:lnTo>
                    <a:pt x="210" y="711"/>
                  </a:lnTo>
                  <a:lnTo>
                    <a:pt x="210" y="706"/>
                  </a:lnTo>
                  <a:lnTo>
                    <a:pt x="214" y="700"/>
                  </a:lnTo>
                  <a:lnTo>
                    <a:pt x="217" y="697"/>
                  </a:lnTo>
                  <a:lnTo>
                    <a:pt x="223" y="693"/>
                  </a:lnTo>
                  <a:lnTo>
                    <a:pt x="223" y="693"/>
                  </a:lnTo>
                  <a:lnTo>
                    <a:pt x="223" y="689"/>
                  </a:lnTo>
                  <a:lnTo>
                    <a:pt x="224" y="688"/>
                  </a:lnTo>
                  <a:lnTo>
                    <a:pt x="232" y="686"/>
                  </a:lnTo>
                  <a:lnTo>
                    <a:pt x="232" y="686"/>
                  </a:lnTo>
                  <a:lnTo>
                    <a:pt x="235" y="684"/>
                  </a:lnTo>
                  <a:lnTo>
                    <a:pt x="237" y="680"/>
                  </a:lnTo>
                  <a:lnTo>
                    <a:pt x="239" y="675"/>
                  </a:lnTo>
                  <a:lnTo>
                    <a:pt x="239" y="675"/>
                  </a:lnTo>
                  <a:lnTo>
                    <a:pt x="241" y="669"/>
                  </a:lnTo>
                  <a:lnTo>
                    <a:pt x="244" y="666"/>
                  </a:lnTo>
                  <a:lnTo>
                    <a:pt x="250" y="662"/>
                  </a:lnTo>
                  <a:lnTo>
                    <a:pt x="252" y="664"/>
                  </a:lnTo>
                  <a:lnTo>
                    <a:pt x="253" y="666"/>
                  </a:lnTo>
                  <a:lnTo>
                    <a:pt x="253" y="666"/>
                  </a:lnTo>
                  <a:lnTo>
                    <a:pt x="255" y="669"/>
                  </a:lnTo>
                  <a:lnTo>
                    <a:pt x="253" y="677"/>
                  </a:lnTo>
                  <a:lnTo>
                    <a:pt x="250" y="686"/>
                  </a:lnTo>
                  <a:lnTo>
                    <a:pt x="250" y="686"/>
                  </a:lnTo>
                  <a:lnTo>
                    <a:pt x="241" y="698"/>
                  </a:lnTo>
                  <a:lnTo>
                    <a:pt x="237" y="707"/>
                  </a:lnTo>
                  <a:lnTo>
                    <a:pt x="235" y="715"/>
                  </a:lnTo>
                  <a:lnTo>
                    <a:pt x="235" y="715"/>
                  </a:lnTo>
                  <a:lnTo>
                    <a:pt x="235" y="718"/>
                  </a:lnTo>
                  <a:lnTo>
                    <a:pt x="237" y="720"/>
                  </a:lnTo>
                  <a:lnTo>
                    <a:pt x="239" y="722"/>
                  </a:lnTo>
                  <a:lnTo>
                    <a:pt x="241" y="724"/>
                  </a:lnTo>
                  <a:lnTo>
                    <a:pt x="248" y="722"/>
                  </a:lnTo>
                  <a:lnTo>
                    <a:pt x="253" y="720"/>
                  </a:lnTo>
                  <a:lnTo>
                    <a:pt x="253" y="720"/>
                  </a:lnTo>
                  <a:lnTo>
                    <a:pt x="262" y="715"/>
                  </a:lnTo>
                  <a:lnTo>
                    <a:pt x="272" y="709"/>
                  </a:lnTo>
                  <a:lnTo>
                    <a:pt x="272" y="709"/>
                  </a:lnTo>
                  <a:lnTo>
                    <a:pt x="286" y="697"/>
                  </a:lnTo>
                  <a:lnTo>
                    <a:pt x="286" y="697"/>
                  </a:lnTo>
                  <a:lnTo>
                    <a:pt x="291" y="693"/>
                  </a:lnTo>
                  <a:lnTo>
                    <a:pt x="293" y="693"/>
                  </a:lnTo>
                  <a:lnTo>
                    <a:pt x="293" y="689"/>
                  </a:lnTo>
                  <a:lnTo>
                    <a:pt x="293" y="689"/>
                  </a:lnTo>
                  <a:lnTo>
                    <a:pt x="293" y="686"/>
                  </a:lnTo>
                  <a:lnTo>
                    <a:pt x="291" y="682"/>
                  </a:lnTo>
                  <a:lnTo>
                    <a:pt x="291" y="679"/>
                  </a:lnTo>
                  <a:lnTo>
                    <a:pt x="290" y="677"/>
                  </a:lnTo>
                  <a:lnTo>
                    <a:pt x="290" y="677"/>
                  </a:lnTo>
                  <a:lnTo>
                    <a:pt x="291" y="673"/>
                  </a:lnTo>
                  <a:lnTo>
                    <a:pt x="295" y="671"/>
                  </a:lnTo>
                  <a:lnTo>
                    <a:pt x="302" y="671"/>
                  </a:lnTo>
                  <a:lnTo>
                    <a:pt x="302" y="671"/>
                  </a:lnTo>
                  <a:lnTo>
                    <a:pt x="313" y="669"/>
                  </a:lnTo>
                  <a:lnTo>
                    <a:pt x="324" y="669"/>
                  </a:lnTo>
                  <a:lnTo>
                    <a:pt x="324" y="669"/>
                  </a:lnTo>
                  <a:lnTo>
                    <a:pt x="335" y="671"/>
                  </a:lnTo>
                  <a:lnTo>
                    <a:pt x="344" y="675"/>
                  </a:lnTo>
                  <a:lnTo>
                    <a:pt x="353" y="682"/>
                  </a:lnTo>
                  <a:lnTo>
                    <a:pt x="358" y="689"/>
                  </a:lnTo>
                  <a:lnTo>
                    <a:pt x="358" y="689"/>
                  </a:lnTo>
                  <a:lnTo>
                    <a:pt x="362" y="693"/>
                  </a:lnTo>
                  <a:lnTo>
                    <a:pt x="366" y="695"/>
                  </a:lnTo>
                  <a:lnTo>
                    <a:pt x="373" y="695"/>
                  </a:lnTo>
                  <a:lnTo>
                    <a:pt x="380" y="693"/>
                  </a:lnTo>
                  <a:lnTo>
                    <a:pt x="387" y="693"/>
                  </a:lnTo>
                  <a:lnTo>
                    <a:pt x="387" y="693"/>
                  </a:lnTo>
                  <a:lnTo>
                    <a:pt x="396" y="695"/>
                  </a:lnTo>
                  <a:lnTo>
                    <a:pt x="404" y="698"/>
                  </a:lnTo>
                  <a:lnTo>
                    <a:pt x="418" y="706"/>
                  </a:lnTo>
                  <a:lnTo>
                    <a:pt x="418" y="706"/>
                  </a:lnTo>
                  <a:lnTo>
                    <a:pt x="434" y="711"/>
                  </a:lnTo>
                  <a:lnTo>
                    <a:pt x="449" y="718"/>
                  </a:lnTo>
                  <a:lnTo>
                    <a:pt x="449" y="718"/>
                  </a:lnTo>
                  <a:lnTo>
                    <a:pt x="458" y="726"/>
                  </a:lnTo>
                  <a:lnTo>
                    <a:pt x="469" y="733"/>
                  </a:lnTo>
                  <a:lnTo>
                    <a:pt x="469" y="733"/>
                  </a:lnTo>
                  <a:lnTo>
                    <a:pt x="474" y="740"/>
                  </a:lnTo>
                  <a:lnTo>
                    <a:pt x="478" y="747"/>
                  </a:lnTo>
                  <a:lnTo>
                    <a:pt x="487" y="762"/>
                  </a:lnTo>
                  <a:lnTo>
                    <a:pt x="487" y="762"/>
                  </a:lnTo>
                  <a:lnTo>
                    <a:pt x="491" y="769"/>
                  </a:lnTo>
                  <a:lnTo>
                    <a:pt x="496" y="776"/>
                  </a:lnTo>
                  <a:lnTo>
                    <a:pt x="496" y="776"/>
                  </a:lnTo>
                  <a:lnTo>
                    <a:pt x="503" y="783"/>
                  </a:lnTo>
                  <a:lnTo>
                    <a:pt x="503" y="783"/>
                  </a:lnTo>
                  <a:lnTo>
                    <a:pt x="507" y="787"/>
                  </a:lnTo>
                  <a:lnTo>
                    <a:pt x="510" y="789"/>
                  </a:lnTo>
                  <a:lnTo>
                    <a:pt x="514" y="789"/>
                  </a:lnTo>
                  <a:lnTo>
                    <a:pt x="514" y="789"/>
                  </a:lnTo>
                  <a:lnTo>
                    <a:pt x="516" y="789"/>
                  </a:lnTo>
                  <a:lnTo>
                    <a:pt x="518" y="785"/>
                  </a:lnTo>
                  <a:lnTo>
                    <a:pt x="519" y="782"/>
                  </a:lnTo>
                  <a:lnTo>
                    <a:pt x="518" y="778"/>
                  </a:lnTo>
                  <a:lnTo>
                    <a:pt x="518" y="778"/>
                  </a:lnTo>
                  <a:lnTo>
                    <a:pt x="512" y="771"/>
                  </a:lnTo>
                  <a:lnTo>
                    <a:pt x="507" y="764"/>
                  </a:lnTo>
                  <a:lnTo>
                    <a:pt x="507" y="764"/>
                  </a:lnTo>
                  <a:lnTo>
                    <a:pt x="503" y="758"/>
                  </a:lnTo>
                  <a:lnTo>
                    <a:pt x="503" y="755"/>
                  </a:lnTo>
                  <a:lnTo>
                    <a:pt x="503" y="751"/>
                  </a:lnTo>
                  <a:lnTo>
                    <a:pt x="503" y="751"/>
                  </a:lnTo>
                  <a:lnTo>
                    <a:pt x="507" y="749"/>
                  </a:lnTo>
                  <a:lnTo>
                    <a:pt x="510" y="749"/>
                  </a:lnTo>
                  <a:lnTo>
                    <a:pt x="514" y="749"/>
                  </a:lnTo>
                  <a:lnTo>
                    <a:pt x="518" y="753"/>
                  </a:lnTo>
                  <a:lnTo>
                    <a:pt x="518" y="753"/>
                  </a:lnTo>
                  <a:lnTo>
                    <a:pt x="529" y="771"/>
                  </a:lnTo>
                  <a:lnTo>
                    <a:pt x="529" y="771"/>
                  </a:lnTo>
                  <a:lnTo>
                    <a:pt x="543" y="798"/>
                  </a:lnTo>
                  <a:lnTo>
                    <a:pt x="543" y="798"/>
                  </a:lnTo>
                  <a:lnTo>
                    <a:pt x="554" y="821"/>
                  </a:lnTo>
                  <a:lnTo>
                    <a:pt x="565" y="843"/>
                  </a:lnTo>
                  <a:lnTo>
                    <a:pt x="565" y="843"/>
                  </a:lnTo>
                  <a:lnTo>
                    <a:pt x="574" y="854"/>
                  </a:lnTo>
                  <a:lnTo>
                    <a:pt x="581" y="865"/>
                  </a:lnTo>
                  <a:lnTo>
                    <a:pt x="590" y="876"/>
                  </a:lnTo>
                  <a:lnTo>
                    <a:pt x="595" y="888"/>
                  </a:lnTo>
                  <a:lnTo>
                    <a:pt x="595" y="888"/>
                  </a:lnTo>
                  <a:lnTo>
                    <a:pt x="608" y="917"/>
                  </a:lnTo>
                  <a:lnTo>
                    <a:pt x="608" y="917"/>
                  </a:lnTo>
                  <a:lnTo>
                    <a:pt x="612" y="928"/>
                  </a:lnTo>
                  <a:lnTo>
                    <a:pt x="614" y="934"/>
                  </a:lnTo>
                  <a:lnTo>
                    <a:pt x="617" y="939"/>
                  </a:lnTo>
                  <a:lnTo>
                    <a:pt x="617" y="939"/>
                  </a:lnTo>
                  <a:lnTo>
                    <a:pt x="623" y="943"/>
                  </a:lnTo>
                  <a:lnTo>
                    <a:pt x="628" y="943"/>
                  </a:lnTo>
                  <a:lnTo>
                    <a:pt x="634" y="941"/>
                  </a:lnTo>
                  <a:lnTo>
                    <a:pt x="641" y="937"/>
                  </a:lnTo>
                  <a:lnTo>
                    <a:pt x="641" y="937"/>
                  </a:lnTo>
                  <a:lnTo>
                    <a:pt x="644" y="935"/>
                  </a:lnTo>
                  <a:lnTo>
                    <a:pt x="652" y="934"/>
                  </a:lnTo>
                  <a:lnTo>
                    <a:pt x="657" y="934"/>
                  </a:lnTo>
                  <a:lnTo>
                    <a:pt x="664" y="935"/>
                  </a:lnTo>
                  <a:lnTo>
                    <a:pt x="670" y="937"/>
                  </a:lnTo>
                  <a:lnTo>
                    <a:pt x="675" y="941"/>
                  </a:lnTo>
                  <a:lnTo>
                    <a:pt x="681" y="945"/>
                  </a:lnTo>
                  <a:lnTo>
                    <a:pt x="684" y="950"/>
                  </a:lnTo>
                  <a:lnTo>
                    <a:pt x="684" y="950"/>
                  </a:lnTo>
                  <a:lnTo>
                    <a:pt x="686" y="957"/>
                  </a:lnTo>
                  <a:lnTo>
                    <a:pt x="684" y="964"/>
                  </a:lnTo>
                  <a:lnTo>
                    <a:pt x="682" y="972"/>
                  </a:lnTo>
                  <a:lnTo>
                    <a:pt x="677" y="975"/>
                  </a:lnTo>
                  <a:lnTo>
                    <a:pt x="677" y="975"/>
                  </a:lnTo>
                  <a:lnTo>
                    <a:pt x="672" y="979"/>
                  </a:lnTo>
                  <a:lnTo>
                    <a:pt x="664" y="979"/>
                  </a:lnTo>
                  <a:lnTo>
                    <a:pt x="657" y="977"/>
                  </a:lnTo>
                  <a:lnTo>
                    <a:pt x="650" y="977"/>
                  </a:lnTo>
                  <a:lnTo>
                    <a:pt x="650" y="977"/>
                  </a:lnTo>
                  <a:lnTo>
                    <a:pt x="646" y="979"/>
                  </a:lnTo>
                  <a:lnTo>
                    <a:pt x="644" y="981"/>
                  </a:lnTo>
                  <a:lnTo>
                    <a:pt x="641" y="986"/>
                  </a:lnTo>
                  <a:lnTo>
                    <a:pt x="639" y="995"/>
                  </a:lnTo>
                  <a:lnTo>
                    <a:pt x="639" y="1002"/>
                  </a:lnTo>
                  <a:lnTo>
                    <a:pt x="639" y="1002"/>
                  </a:lnTo>
                  <a:lnTo>
                    <a:pt x="643" y="1013"/>
                  </a:lnTo>
                  <a:lnTo>
                    <a:pt x="648" y="1022"/>
                  </a:lnTo>
                  <a:lnTo>
                    <a:pt x="662" y="1039"/>
                  </a:lnTo>
                  <a:lnTo>
                    <a:pt x="662" y="1039"/>
                  </a:lnTo>
                  <a:lnTo>
                    <a:pt x="672" y="1049"/>
                  </a:lnTo>
                  <a:lnTo>
                    <a:pt x="673" y="1057"/>
                  </a:lnTo>
                  <a:lnTo>
                    <a:pt x="675" y="1064"/>
                  </a:lnTo>
                  <a:lnTo>
                    <a:pt x="675" y="1064"/>
                  </a:lnTo>
                  <a:lnTo>
                    <a:pt x="677" y="1082"/>
                  </a:lnTo>
                  <a:lnTo>
                    <a:pt x="675" y="1098"/>
                  </a:lnTo>
                  <a:lnTo>
                    <a:pt x="672" y="1133"/>
                  </a:lnTo>
                  <a:lnTo>
                    <a:pt x="672" y="1133"/>
                  </a:lnTo>
                  <a:lnTo>
                    <a:pt x="670" y="1149"/>
                  </a:lnTo>
                  <a:lnTo>
                    <a:pt x="670" y="1156"/>
                  </a:lnTo>
                  <a:lnTo>
                    <a:pt x="672" y="1165"/>
                  </a:lnTo>
                  <a:lnTo>
                    <a:pt x="672" y="1165"/>
                  </a:lnTo>
                  <a:lnTo>
                    <a:pt x="682" y="1191"/>
                  </a:lnTo>
                  <a:lnTo>
                    <a:pt x="686" y="1201"/>
                  </a:lnTo>
                  <a:lnTo>
                    <a:pt x="690" y="1216"/>
                  </a:lnTo>
                  <a:lnTo>
                    <a:pt x="690" y="1216"/>
                  </a:lnTo>
                  <a:lnTo>
                    <a:pt x="695" y="1229"/>
                  </a:lnTo>
                  <a:lnTo>
                    <a:pt x="700" y="1239"/>
                  </a:lnTo>
                  <a:lnTo>
                    <a:pt x="700" y="1239"/>
                  </a:lnTo>
                  <a:lnTo>
                    <a:pt x="713" y="1268"/>
                  </a:lnTo>
                  <a:lnTo>
                    <a:pt x="713" y="1268"/>
                  </a:lnTo>
                  <a:lnTo>
                    <a:pt x="726" y="1287"/>
                  </a:lnTo>
                  <a:lnTo>
                    <a:pt x="740" y="1303"/>
                  </a:lnTo>
                  <a:lnTo>
                    <a:pt x="740" y="1303"/>
                  </a:lnTo>
                  <a:lnTo>
                    <a:pt x="751" y="1310"/>
                  </a:lnTo>
                  <a:lnTo>
                    <a:pt x="760" y="1317"/>
                  </a:lnTo>
                  <a:lnTo>
                    <a:pt x="771" y="1323"/>
                  </a:lnTo>
                  <a:lnTo>
                    <a:pt x="778" y="1332"/>
                  </a:lnTo>
                  <a:lnTo>
                    <a:pt x="778" y="1332"/>
                  </a:lnTo>
                  <a:lnTo>
                    <a:pt x="784" y="1339"/>
                  </a:lnTo>
                  <a:lnTo>
                    <a:pt x="786" y="1346"/>
                  </a:lnTo>
                  <a:lnTo>
                    <a:pt x="793" y="1361"/>
                  </a:lnTo>
                  <a:lnTo>
                    <a:pt x="793" y="1361"/>
                  </a:lnTo>
                  <a:lnTo>
                    <a:pt x="804" y="1375"/>
                  </a:lnTo>
                  <a:lnTo>
                    <a:pt x="813" y="1390"/>
                  </a:lnTo>
                  <a:lnTo>
                    <a:pt x="813" y="1390"/>
                  </a:lnTo>
                  <a:lnTo>
                    <a:pt x="815" y="1395"/>
                  </a:lnTo>
                  <a:lnTo>
                    <a:pt x="815" y="1402"/>
                  </a:lnTo>
                  <a:lnTo>
                    <a:pt x="809" y="1413"/>
                  </a:lnTo>
                  <a:lnTo>
                    <a:pt x="809" y="1413"/>
                  </a:lnTo>
                  <a:lnTo>
                    <a:pt x="809" y="1417"/>
                  </a:lnTo>
                  <a:lnTo>
                    <a:pt x="811" y="1420"/>
                  </a:lnTo>
                  <a:lnTo>
                    <a:pt x="815" y="1428"/>
                  </a:lnTo>
                  <a:lnTo>
                    <a:pt x="827" y="1437"/>
                  </a:lnTo>
                  <a:lnTo>
                    <a:pt x="827" y="1437"/>
                  </a:lnTo>
                  <a:lnTo>
                    <a:pt x="836" y="1448"/>
                  </a:lnTo>
                  <a:lnTo>
                    <a:pt x="845" y="1458"/>
                  </a:lnTo>
                  <a:lnTo>
                    <a:pt x="845" y="1458"/>
                  </a:lnTo>
                  <a:lnTo>
                    <a:pt x="853" y="1473"/>
                  </a:lnTo>
                  <a:lnTo>
                    <a:pt x="858" y="1487"/>
                  </a:lnTo>
                  <a:lnTo>
                    <a:pt x="858" y="1487"/>
                  </a:lnTo>
                  <a:lnTo>
                    <a:pt x="862" y="1493"/>
                  </a:lnTo>
                  <a:lnTo>
                    <a:pt x="863" y="1496"/>
                  </a:lnTo>
                  <a:lnTo>
                    <a:pt x="867" y="1500"/>
                  </a:lnTo>
                  <a:lnTo>
                    <a:pt x="872" y="1500"/>
                  </a:lnTo>
                  <a:lnTo>
                    <a:pt x="872" y="1500"/>
                  </a:lnTo>
                  <a:lnTo>
                    <a:pt x="876" y="1500"/>
                  </a:lnTo>
                  <a:lnTo>
                    <a:pt x="880" y="1496"/>
                  </a:lnTo>
                  <a:lnTo>
                    <a:pt x="880" y="1493"/>
                  </a:lnTo>
                  <a:lnTo>
                    <a:pt x="880" y="1489"/>
                  </a:lnTo>
                  <a:lnTo>
                    <a:pt x="880" y="1489"/>
                  </a:lnTo>
                  <a:lnTo>
                    <a:pt x="876" y="1482"/>
                  </a:lnTo>
                  <a:lnTo>
                    <a:pt x="872" y="1475"/>
                  </a:lnTo>
                  <a:lnTo>
                    <a:pt x="872" y="1475"/>
                  </a:lnTo>
                  <a:lnTo>
                    <a:pt x="860" y="1457"/>
                  </a:lnTo>
                  <a:lnTo>
                    <a:pt x="860" y="1457"/>
                  </a:lnTo>
                  <a:lnTo>
                    <a:pt x="854" y="1449"/>
                  </a:lnTo>
                  <a:lnTo>
                    <a:pt x="847" y="1440"/>
                  </a:lnTo>
                  <a:lnTo>
                    <a:pt x="847" y="1440"/>
                  </a:lnTo>
                  <a:lnTo>
                    <a:pt x="840" y="1428"/>
                  </a:lnTo>
                  <a:lnTo>
                    <a:pt x="833" y="1413"/>
                  </a:lnTo>
                  <a:lnTo>
                    <a:pt x="833" y="1413"/>
                  </a:lnTo>
                  <a:lnTo>
                    <a:pt x="827" y="1399"/>
                  </a:lnTo>
                  <a:lnTo>
                    <a:pt x="822" y="1382"/>
                  </a:lnTo>
                  <a:lnTo>
                    <a:pt x="822" y="1382"/>
                  </a:lnTo>
                  <a:lnTo>
                    <a:pt x="818" y="1370"/>
                  </a:lnTo>
                  <a:lnTo>
                    <a:pt x="818" y="1357"/>
                  </a:lnTo>
                  <a:lnTo>
                    <a:pt x="818" y="1357"/>
                  </a:lnTo>
                  <a:lnTo>
                    <a:pt x="820" y="1353"/>
                  </a:lnTo>
                  <a:lnTo>
                    <a:pt x="820" y="1350"/>
                  </a:lnTo>
                  <a:lnTo>
                    <a:pt x="824" y="1346"/>
                  </a:lnTo>
                  <a:lnTo>
                    <a:pt x="825" y="1344"/>
                  </a:lnTo>
                  <a:lnTo>
                    <a:pt x="833" y="1344"/>
                  </a:lnTo>
                  <a:lnTo>
                    <a:pt x="840" y="1348"/>
                  </a:lnTo>
                  <a:lnTo>
                    <a:pt x="840" y="1348"/>
                  </a:lnTo>
                  <a:lnTo>
                    <a:pt x="845" y="1353"/>
                  </a:lnTo>
                  <a:lnTo>
                    <a:pt x="851" y="1361"/>
                  </a:lnTo>
                  <a:lnTo>
                    <a:pt x="858" y="1375"/>
                  </a:lnTo>
                  <a:lnTo>
                    <a:pt x="858" y="1375"/>
                  </a:lnTo>
                  <a:lnTo>
                    <a:pt x="878" y="1406"/>
                  </a:lnTo>
                  <a:lnTo>
                    <a:pt x="878" y="1406"/>
                  </a:lnTo>
                  <a:lnTo>
                    <a:pt x="923" y="1484"/>
                  </a:lnTo>
                  <a:lnTo>
                    <a:pt x="923" y="1484"/>
                  </a:lnTo>
                  <a:lnTo>
                    <a:pt x="936" y="1502"/>
                  </a:lnTo>
                  <a:lnTo>
                    <a:pt x="936" y="1502"/>
                  </a:lnTo>
                  <a:lnTo>
                    <a:pt x="943" y="1515"/>
                  </a:lnTo>
                  <a:lnTo>
                    <a:pt x="943" y="1515"/>
                  </a:lnTo>
                  <a:lnTo>
                    <a:pt x="950" y="1525"/>
                  </a:lnTo>
                  <a:lnTo>
                    <a:pt x="952" y="1531"/>
                  </a:lnTo>
                  <a:lnTo>
                    <a:pt x="954" y="1536"/>
                  </a:lnTo>
                  <a:lnTo>
                    <a:pt x="954" y="1536"/>
                  </a:lnTo>
                  <a:lnTo>
                    <a:pt x="954" y="1552"/>
                  </a:lnTo>
                  <a:lnTo>
                    <a:pt x="954" y="1567"/>
                  </a:lnTo>
                  <a:lnTo>
                    <a:pt x="954" y="1567"/>
                  </a:lnTo>
                  <a:lnTo>
                    <a:pt x="957" y="1585"/>
                  </a:lnTo>
                  <a:lnTo>
                    <a:pt x="961" y="1592"/>
                  </a:lnTo>
                  <a:lnTo>
                    <a:pt x="965" y="1600"/>
                  </a:lnTo>
                  <a:lnTo>
                    <a:pt x="965" y="1600"/>
                  </a:lnTo>
                  <a:lnTo>
                    <a:pt x="972" y="1603"/>
                  </a:lnTo>
                  <a:lnTo>
                    <a:pt x="979" y="1605"/>
                  </a:lnTo>
                  <a:lnTo>
                    <a:pt x="985" y="1609"/>
                  </a:lnTo>
                  <a:lnTo>
                    <a:pt x="992" y="1610"/>
                  </a:lnTo>
                  <a:lnTo>
                    <a:pt x="992" y="1610"/>
                  </a:lnTo>
                  <a:lnTo>
                    <a:pt x="999" y="1618"/>
                  </a:lnTo>
                  <a:lnTo>
                    <a:pt x="1003" y="1621"/>
                  </a:lnTo>
                  <a:lnTo>
                    <a:pt x="1008" y="1623"/>
                  </a:lnTo>
                  <a:lnTo>
                    <a:pt x="1008" y="1623"/>
                  </a:lnTo>
                  <a:lnTo>
                    <a:pt x="1017" y="1625"/>
                  </a:lnTo>
                  <a:lnTo>
                    <a:pt x="1021" y="1625"/>
                  </a:lnTo>
                  <a:lnTo>
                    <a:pt x="1024" y="1627"/>
                  </a:lnTo>
                  <a:lnTo>
                    <a:pt x="1024" y="1627"/>
                  </a:lnTo>
                  <a:lnTo>
                    <a:pt x="1032" y="1634"/>
                  </a:lnTo>
                  <a:lnTo>
                    <a:pt x="1032" y="1634"/>
                  </a:lnTo>
                  <a:lnTo>
                    <a:pt x="1043" y="1643"/>
                  </a:lnTo>
                  <a:lnTo>
                    <a:pt x="1053" y="1650"/>
                  </a:lnTo>
                  <a:lnTo>
                    <a:pt x="1053" y="1650"/>
                  </a:lnTo>
                  <a:lnTo>
                    <a:pt x="1064" y="1654"/>
                  </a:lnTo>
                  <a:lnTo>
                    <a:pt x="1075" y="1656"/>
                  </a:lnTo>
                  <a:lnTo>
                    <a:pt x="1088" y="1654"/>
                  </a:lnTo>
                  <a:lnTo>
                    <a:pt x="1099" y="1652"/>
                  </a:lnTo>
                  <a:lnTo>
                    <a:pt x="1099" y="1652"/>
                  </a:lnTo>
                  <a:lnTo>
                    <a:pt x="1113" y="1647"/>
                  </a:lnTo>
                  <a:lnTo>
                    <a:pt x="1122" y="1647"/>
                  </a:lnTo>
                  <a:lnTo>
                    <a:pt x="1129" y="1648"/>
                  </a:lnTo>
                  <a:lnTo>
                    <a:pt x="1129" y="1648"/>
                  </a:lnTo>
                  <a:lnTo>
                    <a:pt x="1140" y="1657"/>
                  </a:lnTo>
                  <a:lnTo>
                    <a:pt x="1151" y="1666"/>
                  </a:lnTo>
                  <a:lnTo>
                    <a:pt x="1151" y="1666"/>
                  </a:lnTo>
                  <a:lnTo>
                    <a:pt x="1157" y="1672"/>
                  </a:lnTo>
                  <a:lnTo>
                    <a:pt x="1164" y="1679"/>
                  </a:lnTo>
                  <a:lnTo>
                    <a:pt x="1169" y="1686"/>
                  </a:lnTo>
                  <a:lnTo>
                    <a:pt x="1177" y="1692"/>
                  </a:lnTo>
                  <a:lnTo>
                    <a:pt x="1177" y="1692"/>
                  </a:lnTo>
                  <a:lnTo>
                    <a:pt x="1182" y="1694"/>
                  </a:lnTo>
                  <a:lnTo>
                    <a:pt x="1189" y="1695"/>
                  </a:lnTo>
                  <a:lnTo>
                    <a:pt x="1189" y="1695"/>
                  </a:lnTo>
                  <a:lnTo>
                    <a:pt x="1198" y="1697"/>
                  </a:lnTo>
                  <a:lnTo>
                    <a:pt x="1205" y="1701"/>
                  </a:lnTo>
                  <a:lnTo>
                    <a:pt x="1213" y="1704"/>
                  </a:lnTo>
                  <a:lnTo>
                    <a:pt x="1220" y="1712"/>
                  </a:lnTo>
                  <a:lnTo>
                    <a:pt x="1220" y="1712"/>
                  </a:lnTo>
                  <a:lnTo>
                    <a:pt x="1224" y="1715"/>
                  </a:lnTo>
                  <a:lnTo>
                    <a:pt x="1225" y="1721"/>
                  </a:lnTo>
                  <a:lnTo>
                    <a:pt x="1229" y="1733"/>
                  </a:lnTo>
                  <a:lnTo>
                    <a:pt x="1233" y="1744"/>
                  </a:lnTo>
                  <a:lnTo>
                    <a:pt x="1234" y="1750"/>
                  </a:lnTo>
                  <a:lnTo>
                    <a:pt x="1238" y="1755"/>
                  </a:lnTo>
                  <a:lnTo>
                    <a:pt x="1238" y="1755"/>
                  </a:lnTo>
                  <a:lnTo>
                    <a:pt x="1243" y="1759"/>
                  </a:lnTo>
                  <a:lnTo>
                    <a:pt x="1249" y="1762"/>
                  </a:lnTo>
                  <a:lnTo>
                    <a:pt x="1258" y="1766"/>
                  </a:lnTo>
                  <a:lnTo>
                    <a:pt x="1258" y="1766"/>
                  </a:lnTo>
                  <a:lnTo>
                    <a:pt x="1263" y="1771"/>
                  </a:lnTo>
                  <a:lnTo>
                    <a:pt x="1269" y="1777"/>
                  </a:lnTo>
                  <a:lnTo>
                    <a:pt x="1272" y="1782"/>
                  </a:lnTo>
                  <a:lnTo>
                    <a:pt x="1278" y="1788"/>
                  </a:lnTo>
                  <a:lnTo>
                    <a:pt x="1278" y="1788"/>
                  </a:lnTo>
                  <a:lnTo>
                    <a:pt x="1287" y="1790"/>
                  </a:lnTo>
                  <a:lnTo>
                    <a:pt x="1296" y="1791"/>
                  </a:lnTo>
                  <a:lnTo>
                    <a:pt x="1316" y="1788"/>
                  </a:lnTo>
                  <a:lnTo>
                    <a:pt x="1316" y="1788"/>
                  </a:lnTo>
                  <a:lnTo>
                    <a:pt x="1330" y="1784"/>
                  </a:lnTo>
                  <a:lnTo>
                    <a:pt x="1338" y="1784"/>
                  </a:lnTo>
                  <a:lnTo>
                    <a:pt x="1345" y="1784"/>
                  </a:lnTo>
                  <a:lnTo>
                    <a:pt x="1345" y="1784"/>
                  </a:lnTo>
                  <a:lnTo>
                    <a:pt x="1348" y="1770"/>
                  </a:lnTo>
                  <a:lnTo>
                    <a:pt x="1348" y="1770"/>
                  </a:lnTo>
                  <a:lnTo>
                    <a:pt x="1341" y="1770"/>
                  </a:lnTo>
                  <a:lnTo>
                    <a:pt x="1334" y="1771"/>
                  </a:lnTo>
                  <a:lnTo>
                    <a:pt x="1325" y="1773"/>
                  </a:lnTo>
                  <a:lnTo>
                    <a:pt x="1318" y="1775"/>
                  </a:lnTo>
                  <a:lnTo>
                    <a:pt x="1318" y="1775"/>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p18"/>
            <p:cNvSpPr/>
            <p:nvPr/>
          </p:nvSpPr>
          <p:spPr>
            <a:xfrm>
              <a:off x="2617614" y="3646259"/>
              <a:ext cx="897777" cy="1689708"/>
            </a:xfrm>
            <a:custGeom>
              <a:rect b="b" l="l" r="r" t="t"/>
              <a:pathLst>
                <a:path extrusionOk="0" h="1325" w="704">
                  <a:moveTo>
                    <a:pt x="702" y="342"/>
                  </a:moveTo>
                  <a:lnTo>
                    <a:pt x="702" y="342"/>
                  </a:lnTo>
                  <a:lnTo>
                    <a:pt x="695" y="324"/>
                  </a:lnTo>
                  <a:lnTo>
                    <a:pt x="695" y="324"/>
                  </a:lnTo>
                  <a:lnTo>
                    <a:pt x="687" y="317"/>
                  </a:lnTo>
                  <a:lnTo>
                    <a:pt x="680" y="310"/>
                  </a:lnTo>
                  <a:lnTo>
                    <a:pt x="680" y="310"/>
                  </a:lnTo>
                  <a:lnTo>
                    <a:pt x="662" y="295"/>
                  </a:lnTo>
                  <a:lnTo>
                    <a:pt x="655" y="290"/>
                  </a:lnTo>
                  <a:lnTo>
                    <a:pt x="644" y="283"/>
                  </a:lnTo>
                  <a:lnTo>
                    <a:pt x="644" y="283"/>
                  </a:lnTo>
                  <a:lnTo>
                    <a:pt x="628" y="276"/>
                  </a:lnTo>
                  <a:lnTo>
                    <a:pt x="610" y="270"/>
                  </a:lnTo>
                  <a:lnTo>
                    <a:pt x="610" y="270"/>
                  </a:lnTo>
                  <a:lnTo>
                    <a:pt x="599" y="268"/>
                  </a:lnTo>
                  <a:lnTo>
                    <a:pt x="586" y="266"/>
                  </a:lnTo>
                  <a:lnTo>
                    <a:pt x="586" y="266"/>
                  </a:lnTo>
                  <a:lnTo>
                    <a:pt x="577" y="265"/>
                  </a:lnTo>
                  <a:lnTo>
                    <a:pt x="568" y="261"/>
                  </a:lnTo>
                  <a:lnTo>
                    <a:pt x="561" y="256"/>
                  </a:lnTo>
                  <a:lnTo>
                    <a:pt x="554" y="248"/>
                  </a:lnTo>
                  <a:lnTo>
                    <a:pt x="554" y="248"/>
                  </a:lnTo>
                  <a:lnTo>
                    <a:pt x="548" y="241"/>
                  </a:lnTo>
                  <a:lnTo>
                    <a:pt x="539" y="236"/>
                  </a:lnTo>
                  <a:lnTo>
                    <a:pt x="539" y="236"/>
                  </a:lnTo>
                  <a:lnTo>
                    <a:pt x="530" y="230"/>
                  </a:lnTo>
                  <a:lnTo>
                    <a:pt x="525" y="227"/>
                  </a:lnTo>
                  <a:lnTo>
                    <a:pt x="519" y="227"/>
                  </a:lnTo>
                  <a:lnTo>
                    <a:pt x="519" y="227"/>
                  </a:lnTo>
                  <a:lnTo>
                    <a:pt x="512" y="227"/>
                  </a:lnTo>
                  <a:lnTo>
                    <a:pt x="503" y="225"/>
                  </a:lnTo>
                  <a:lnTo>
                    <a:pt x="503" y="225"/>
                  </a:lnTo>
                  <a:lnTo>
                    <a:pt x="492" y="219"/>
                  </a:lnTo>
                  <a:lnTo>
                    <a:pt x="481" y="210"/>
                  </a:lnTo>
                  <a:lnTo>
                    <a:pt x="481" y="210"/>
                  </a:lnTo>
                  <a:lnTo>
                    <a:pt x="468" y="198"/>
                  </a:lnTo>
                  <a:lnTo>
                    <a:pt x="463" y="190"/>
                  </a:lnTo>
                  <a:lnTo>
                    <a:pt x="458" y="181"/>
                  </a:lnTo>
                  <a:lnTo>
                    <a:pt x="458" y="181"/>
                  </a:lnTo>
                  <a:lnTo>
                    <a:pt x="449" y="152"/>
                  </a:lnTo>
                  <a:lnTo>
                    <a:pt x="449" y="152"/>
                  </a:lnTo>
                  <a:lnTo>
                    <a:pt x="443" y="140"/>
                  </a:lnTo>
                  <a:lnTo>
                    <a:pt x="438" y="127"/>
                  </a:lnTo>
                  <a:lnTo>
                    <a:pt x="434" y="120"/>
                  </a:lnTo>
                  <a:lnTo>
                    <a:pt x="430" y="114"/>
                  </a:lnTo>
                  <a:lnTo>
                    <a:pt x="425" y="111"/>
                  </a:lnTo>
                  <a:lnTo>
                    <a:pt x="420" y="107"/>
                  </a:lnTo>
                  <a:lnTo>
                    <a:pt x="420" y="107"/>
                  </a:lnTo>
                  <a:lnTo>
                    <a:pt x="407" y="102"/>
                  </a:lnTo>
                  <a:lnTo>
                    <a:pt x="394" y="95"/>
                  </a:lnTo>
                  <a:lnTo>
                    <a:pt x="394" y="95"/>
                  </a:lnTo>
                  <a:lnTo>
                    <a:pt x="378" y="89"/>
                  </a:lnTo>
                  <a:lnTo>
                    <a:pt x="362" y="84"/>
                  </a:lnTo>
                  <a:lnTo>
                    <a:pt x="362" y="84"/>
                  </a:lnTo>
                  <a:lnTo>
                    <a:pt x="345" y="75"/>
                  </a:lnTo>
                  <a:lnTo>
                    <a:pt x="327" y="64"/>
                  </a:lnTo>
                  <a:lnTo>
                    <a:pt x="313" y="49"/>
                  </a:lnTo>
                  <a:lnTo>
                    <a:pt x="300" y="35"/>
                  </a:lnTo>
                  <a:lnTo>
                    <a:pt x="300" y="35"/>
                  </a:lnTo>
                  <a:lnTo>
                    <a:pt x="291" y="24"/>
                  </a:lnTo>
                  <a:lnTo>
                    <a:pt x="286" y="19"/>
                  </a:lnTo>
                  <a:lnTo>
                    <a:pt x="280" y="15"/>
                  </a:lnTo>
                  <a:lnTo>
                    <a:pt x="280" y="15"/>
                  </a:lnTo>
                  <a:lnTo>
                    <a:pt x="266" y="10"/>
                  </a:lnTo>
                  <a:lnTo>
                    <a:pt x="251" y="6"/>
                  </a:lnTo>
                  <a:lnTo>
                    <a:pt x="251" y="6"/>
                  </a:lnTo>
                  <a:lnTo>
                    <a:pt x="240" y="4"/>
                  </a:lnTo>
                  <a:lnTo>
                    <a:pt x="231" y="4"/>
                  </a:lnTo>
                  <a:lnTo>
                    <a:pt x="211" y="4"/>
                  </a:lnTo>
                  <a:lnTo>
                    <a:pt x="211" y="4"/>
                  </a:lnTo>
                  <a:lnTo>
                    <a:pt x="193" y="4"/>
                  </a:lnTo>
                  <a:lnTo>
                    <a:pt x="173" y="2"/>
                  </a:lnTo>
                  <a:lnTo>
                    <a:pt x="173" y="2"/>
                  </a:lnTo>
                  <a:lnTo>
                    <a:pt x="163" y="0"/>
                  </a:lnTo>
                  <a:lnTo>
                    <a:pt x="152" y="2"/>
                  </a:lnTo>
                  <a:lnTo>
                    <a:pt x="152" y="2"/>
                  </a:lnTo>
                  <a:lnTo>
                    <a:pt x="146" y="4"/>
                  </a:lnTo>
                  <a:lnTo>
                    <a:pt x="143" y="8"/>
                  </a:lnTo>
                  <a:lnTo>
                    <a:pt x="143" y="8"/>
                  </a:lnTo>
                  <a:lnTo>
                    <a:pt x="143" y="11"/>
                  </a:lnTo>
                  <a:lnTo>
                    <a:pt x="144" y="15"/>
                  </a:lnTo>
                  <a:lnTo>
                    <a:pt x="144" y="15"/>
                  </a:lnTo>
                  <a:lnTo>
                    <a:pt x="144" y="22"/>
                  </a:lnTo>
                  <a:lnTo>
                    <a:pt x="144" y="22"/>
                  </a:lnTo>
                  <a:lnTo>
                    <a:pt x="150" y="33"/>
                  </a:lnTo>
                  <a:lnTo>
                    <a:pt x="150" y="33"/>
                  </a:lnTo>
                  <a:lnTo>
                    <a:pt x="150" y="38"/>
                  </a:lnTo>
                  <a:lnTo>
                    <a:pt x="148" y="40"/>
                  </a:lnTo>
                  <a:lnTo>
                    <a:pt x="146" y="42"/>
                  </a:lnTo>
                  <a:lnTo>
                    <a:pt x="146" y="42"/>
                  </a:lnTo>
                  <a:lnTo>
                    <a:pt x="139" y="42"/>
                  </a:lnTo>
                  <a:lnTo>
                    <a:pt x="135" y="38"/>
                  </a:lnTo>
                  <a:lnTo>
                    <a:pt x="132" y="35"/>
                  </a:lnTo>
                  <a:lnTo>
                    <a:pt x="128" y="29"/>
                  </a:lnTo>
                  <a:lnTo>
                    <a:pt x="128" y="29"/>
                  </a:lnTo>
                  <a:lnTo>
                    <a:pt x="126" y="19"/>
                  </a:lnTo>
                  <a:lnTo>
                    <a:pt x="125" y="13"/>
                  </a:lnTo>
                  <a:lnTo>
                    <a:pt x="123" y="8"/>
                  </a:lnTo>
                  <a:lnTo>
                    <a:pt x="123" y="8"/>
                  </a:lnTo>
                  <a:lnTo>
                    <a:pt x="119" y="4"/>
                  </a:lnTo>
                  <a:lnTo>
                    <a:pt x="116" y="2"/>
                  </a:lnTo>
                  <a:lnTo>
                    <a:pt x="110" y="2"/>
                  </a:lnTo>
                  <a:lnTo>
                    <a:pt x="105" y="6"/>
                  </a:lnTo>
                  <a:lnTo>
                    <a:pt x="105" y="6"/>
                  </a:lnTo>
                  <a:lnTo>
                    <a:pt x="94" y="13"/>
                  </a:lnTo>
                  <a:lnTo>
                    <a:pt x="90" y="17"/>
                  </a:lnTo>
                  <a:lnTo>
                    <a:pt x="87" y="22"/>
                  </a:lnTo>
                  <a:lnTo>
                    <a:pt x="87" y="22"/>
                  </a:lnTo>
                  <a:lnTo>
                    <a:pt x="83" y="33"/>
                  </a:lnTo>
                  <a:lnTo>
                    <a:pt x="79" y="38"/>
                  </a:lnTo>
                  <a:lnTo>
                    <a:pt x="78" y="44"/>
                  </a:lnTo>
                  <a:lnTo>
                    <a:pt x="78" y="44"/>
                  </a:lnTo>
                  <a:lnTo>
                    <a:pt x="72" y="46"/>
                  </a:lnTo>
                  <a:lnTo>
                    <a:pt x="65" y="48"/>
                  </a:lnTo>
                  <a:lnTo>
                    <a:pt x="59" y="46"/>
                  </a:lnTo>
                  <a:lnTo>
                    <a:pt x="54" y="44"/>
                  </a:lnTo>
                  <a:lnTo>
                    <a:pt x="54" y="44"/>
                  </a:lnTo>
                  <a:lnTo>
                    <a:pt x="43" y="35"/>
                  </a:lnTo>
                  <a:lnTo>
                    <a:pt x="40" y="31"/>
                  </a:lnTo>
                  <a:lnTo>
                    <a:pt x="32" y="28"/>
                  </a:lnTo>
                  <a:lnTo>
                    <a:pt x="32" y="28"/>
                  </a:lnTo>
                  <a:lnTo>
                    <a:pt x="30" y="28"/>
                  </a:lnTo>
                  <a:lnTo>
                    <a:pt x="30" y="28"/>
                  </a:lnTo>
                  <a:lnTo>
                    <a:pt x="27" y="42"/>
                  </a:lnTo>
                  <a:lnTo>
                    <a:pt x="27" y="42"/>
                  </a:lnTo>
                  <a:lnTo>
                    <a:pt x="29" y="44"/>
                  </a:lnTo>
                  <a:lnTo>
                    <a:pt x="29" y="44"/>
                  </a:lnTo>
                  <a:lnTo>
                    <a:pt x="32" y="44"/>
                  </a:lnTo>
                  <a:lnTo>
                    <a:pt x="38" y="48"/>
                  </a:lnTo>
                  <a:lnTo>
                    <a:pt x="40" y="51"/>
                  </a:lnTo>
                  <a:lnTo>
                    <a:pt x="41" y="55"/>
                  </a:lnTo>
                  <a:lnTo>
                    <a:pt x="41" y="55"/>
                  </a:lnTo>
                  <a:lnTo>
                    <a:pt x="43" y="66"/>
                  </a:lnTo>
                  <a:lnTo>
                    <a:pt x="43" y="69"/>
                  </a:lnTo>
                  <a:lnTo>
                    <a:pt x="47" y="73"/>
                  </a:lnTo>
                  <a:lnTo>
                    <a:pt x="47" y="73"/>
                  </a:lnTo>
                  <a:lnTo>
                    <a:pt x="52" y="78"/>
                  </a:lnTo>
                  <a:lnTo>
                    <a:pt x="56" y="84"/>
                  </a:lnTo>
                  <a:lnTo>
                    <a:pt x="56" y="91"/>
                  </a:lnTo>
                  <a:lnTo>
                    <a:pt x="56" y="96"/>
                  </a:lnTo>
                  <a:lnTo>
                    <a:pt x="54" y="111"/>
                  </a:lnTo>
                  <a:lnTo>
                    <a:pt x="50" y="124"/>
                  </a:lnTo>
                  <a:lnTo>
                    <a:pt x="50" y="124"/>
                  </a:lnTo>
                  <a:lnTo>
                    <a:pt x="49" y="134"/>
                  </a:lnTo>
                  <a:lnTo>
                    <a:pt x="47" y="145"/>
                  </a:lnTo>
                  <a:lnTo>
                    <a:pt x="47" y="145"/>
                  </a:lnTo>
                  <a:lnTo>
                    <a:pt x="50" y="167"/>
                  </a:lnTo>
                  <a:lnTo>
                    <a:pt x="50" y="167"/>
                  </a:lnTo>
                  <a:lnTo>
                    <a:pt x="50" y="172"/>
                  </a:lnTo>
                  <a:lnTo>
                    <a:pt x="50" y="178"/>
                  </a:lnTo>
                  <a:lnTo>
                    <a:pt x="45" y="190"/>
                  </a:lnTo>
                  <a:lnTo>
                    <a:pt x="45" y="190"/>
                  </a:lnTo>
                  <a:lnTo>
                    <a:pt x="36" y="205"/>
                  </a:lnTo>
                  <a:lnTo>
                    <a:pt x="27" y="218"/>
                  </a:lnTo>
                  <a:lnTo>
                    <a:pt x="9" y="245"/>
                  </a:lnTo>
                  <a:lnTo>
                    <a:pt x="9" y="245"/>
                  </a:lnTo>
                  <a:lnTo>
                    <a:pt x="3" y="257"/>
                  </a:lnTo>
                  <a:lnTo>
                    <a:pt x="0" y="272"/>
                  </a:lnTo>
                  <a:lnTo>
                    <a:pt x="0" y="286"/>
                  </a:lnTo>
                  <a:lnTo>
                    <a:pt x="0" y="299"/>
                  </a:lnTo>
                  <a:lnTo>
                    <a:pt x="0" y="299"/>
                  </a:lnTo>
                  <a:lnTo>
                    <a:pt x="2" y="308"/>
                  </a:lnTo>
                  <a:lnTo>
                    <a:pt x="3" y="317"/>
                  </a:lnTo>
                  <a:lnTo>
                    <a:pt x="11" y="332"/>
                  </a:lnTo>
                  <a:lnTo>
                    <a:pt x="21" y="346"/>
                  </a:lnTo>
                  <a:lnTo>
                    <a:pt x="32" y="359"/>
                  </a:lnTo>
                  <a:lnTo>
                    <a:pt x="32" y="359"/>
                  </a:lnTo>
                  <a:lnTo>
                    <a:pt x="38" y="364"/>
                  </a:lnTo>
                  <a:lnTo>
                    <a:pt x="43" y="370"/>
                  </a:lnTo>
                  <a:lnTo>
                    <a:pt x="49" y="382"/>
                  </a:lnTo>
                  <a:lnTo>
                    <a:pt x="54" y="411"/>
                  </a:lnTo>
                  <a:lnTo>
                    <a:pt x="54" y="411"/>
                  </a:lnTo>
                  <a:lnTo>
                    <a:pt x="59" y="424"/>
                  </a:lnTo>
                  <a:lnTo>
                    <a:pt x="65" y="437"/>
                  </a:lnTo>
                  <a:lnTo>
                    <a:pt x="65" y="437"/>
                  </a:lnTo>
                  <a:lnTo>
                    <a:pt x="72" y="446"/>
                  </a:lnTo>
                  <a:lnTo>
                    <a:pt x="74" y="451"/>
                  </a:lnTo>
                  <a:lnTo>
                    <a:pt x="74" y="458"/>
                  </a:lnTo>
                  <a:lnTo>
                    <a:pt x="74" y="458"/>
                  </a:lnTo>
                  <a:lnTo>
                    <a:pt x="74" y="473"/>
                  </a:lnTo>
                  <a:lnTo>
                    <a:pt x="74" y="473"/>
                  </a:lnTo>
                  <a:lnTo>
                    <a:pt x="76" y="480"/>
                  </a:lnTo>
                  <a:lnTo>
                    <a:pt x="78" y="489"/>
                  </a:lnTo>
                  <a:lnTo>
                    <a:pt x="81" y="498"/>
                  </a:lnTo>
                  <a:lnTo>
                    <a:pt x="87" y="505"/>
                  </a:lnTo>
                  <a:lnTo>
                    <a:pt x="87" y="505"/>
                  </a:lnTo>
                  <a:lnTo>
                    <a:pt x="96" y="509"/>
                  </a:lnTo>
                  <a:lnTo>
                    <a:pt x="105" y="513"/>
                  </a:lnTo>
                  <a:lnTo>
                    <a:pt x="105" y="513"/>
                  </a:lnTo>
                  <a:lnTo>
                    <a:pt x="119" y="518"/>
                  </a:lnTo>
                  <a:lnTo>
                    <a:pt x="126" y="522"/>
                  </a:lnTo>
                  <a:lnTo>
                    <a:pt x="132" y="527"/>
                  </a:lnTo>
                  <a:lnTo>
                    <a:pt x="132" y="527"/>
                  </a:lnTo>
                  <a:lnTo>
                    <a:pt x="144" y="536"/>
                  </a:lnTo>
                  <a:lnTo>
                    <a:pt x="154" y="547"/>
                  </a:lnTo>
                  <a:lnTo>
                    <a:pt x="154" y="547"/>
                  </a:lnTo>
                  <a:lnTo>
                    <a:pt x="159" y="554"/>
                  </a:lnTo>
                  <a:lnTo>
                    <a:pt x="163" y="563"/>
                  </a:lnTo>
                  <a:lnTo>
                    <a:pt x="163" y="563"/>
                  </a:lnTo>
                  <a:lnTo>
                    <a:pt x="164" y="580"/>
                  </a:lnTo>
                  <a:lnTo>
                    <a:pt x="164" y="594"/>
                  </a:lnTo>
                  <a:lnTo>
                    <a:pt x="164" y="594"/>
                  </a:lnTo>
                  <a:lnTo>
                    <a:pt x="164" y="610"/>
                  </a:lnTo>
                  <a:lnTo>
                    <a:pt x="164" y="610"/>
                  </a:lnTo>
                  <a:lnTo>
                    <a:pt x="164" y="616"/>
                  </a:lnTo>
                  <a:lnTo>
                    <a:pt x="164" y="623"/>
                  </a:lnTo>
                  <a:lnTo>
                    <a:pt x="164" y="623"/>
                  </a:lnTo>
                  <a:lnTo>
                    <a:pt x="163" y="637"/>
                  </a:lnTo>
                  <a:lnTo>
                    <a:pt x="163" y="637"/>
                  </a:lnTo>
                  <a:lnTo>
                    <a:pt x="159" y="652"/>
                  </a:lnTo>
                  <a:lnTo>
                    <a:pt x="157" y="661"/>
                  </a:lnTo>
                  <a:lnTo>
                    <a:pt x="157" y="668"/>
                  </a:lnTo>
                  <a:lnTo>
                    <a:pt x="157" y="668"/>
                  </a:lnTo>
                  <a:lnTo>
                    <a:pt x="157" y="681"/>
                  </a:lnTo>
                  <a:lnTo>
                    <a:pt x="159" y="688"/>
                  </a:lnTo>
                  <a:lnTo>
                    <a:pt x="157" y="694"/>
                  </a:lnTo>
                  <a:lnTo>
                    <a:pt x="157" y="694"/>
                  </a:lnTo>
                  <a:lnTo>
                    <a:pt x="154" y="704"/>
                  </a:lnTo>
                  <a:lnTo>
                    <a:pt x="154" y="715"/>
                  </a:lnTo>
                  <a:lnTo>
                    <a:pt x="154" y="715"/>
                  </a:lnTo>
                  <a:lnTo>
                    <a:pt x="155" y="722"/>
                  </a:lnTo>
                  <a:lnTo>
                    <a:pt x="155" y="732"/>
                  </a:lnTo>
                  <a:lnTo>
                    <a:pt x="155" y="732"/>
                  </a:lnTo>
                  <a:lnTo>
                    <a:pt x="154" y="739"/>
                  </a:lnTo>
                  <a:lnTo>
                    <a:pt x="152" y="748"/>
                  </a:lnTo>
                  <a:lnTo>
                    <a:pt x="152" y="748"/>
                  </a:lnTo>
                  <a:lnTo>
                    <a:pt x="148" y="762"/>
                  </a:lnTo>
                  <a:lnTo>
                    <a:pt x="148" y="762"/>
                  </a:lnTo>
                  <a:lnTo>
                    <a:pt x="146" y="770"/>
                  </a:lnTo>
                  <a:lnTo>
                    <a:pt x="144" y="779"/>
                  </a:lnTo>
                  <a:lnTo>
                    <a:pt x="144" y="779"/>
                  </a:lnTo>
                  <a:lnTo>
                    <a:pt x="146" y="786"/>
                  </a:lnTo>
                  <a:lnTo>
                    <a:pt x="148" y="791"/>
                  </a:lnTo>
                  <a:lnTo>
                    <a:pt x="148" y="791"/>
                  </a:lnTo>
                  <a:lnTo>
                    <a:pt x="144" y="800"/>
                  </a:lnTo>
                  <a:lnTo>
                    <a:pt x="144" y="804"/>
                  </a:lnTo>
                  <a:lnTo>
                    <a:pt x="144" y="809"/>
                  </a:lnTo>
                  <a:lnTo>
                    <a:pt x="144" y="809"/>
                  </a:lnTo>
                  <a:lnTo>
                    <a:pt x="144" y="813"/>
                  </a:lnTo>
                  <a:lnTo>
                    <a:pt x="146" y="817"/>
                  </a:lnTo>
                  <a:lnTo>
                    <a:pt x="150" y="824"/>
                  </a:lnTo>
                  <a:lnTo>
                    <a:pt x="150" y="824"/>
                  </a:lnTo>
                  <a:lnTo>
                    <a:pt x="152" y="831"/>
                  </a:lnTo>
                  <a:lnTo>
                    <a:pt x="152" y="836"/>
                  </a:lnTo>
                  <a:lnTo>
                    <a:pt x="150" y="842"/>
                  </a:lnTo>
                  <a:lnTo>
                    <a:pt x="148" y="847"/>
                  </a:lnTo>
                  <a:lnTo>
                    <a:pt x="141" y="858"/>
                  </a:lnTo>
                  <a:lnTo>
                    <a:pt x="137" y="869"/>
                  </a:lnTo>
                  <a:lnTo>
                    <a:pt x="137" y="869"/>
                  </a:lnTo>
                  <a:lnTo>
                    <a:pt x="130" y="885"/>
                  </a:lnTo>
                  <a:lnTo>
                    <a:pt x="128" y="894"/>
                  </a:lnTo>
                  <a:lnTo>
                    <a:pt x="126" y="903"/>
                  </a:lnTo>
                  <a:lnTo>
                    <a:pt x="126" y="903"/>
                  </a:lnTo>
                  <a:lnTo>
                    <a:pt x="125" y="920"/>
                  </a:lnTo>
                  <a:lnTo>
                    <a:pt x="119" y="934"/>
                  </a:lnTo>
                  <a:lnTo>
                    <a:pt x="119" y="934"/>
                  </a:lnTo>
                  <a:lnTo>
                    <a:pt x="119" y="940"/>
                  </a:lnTo>
                  <a:lnTo>
                    <a:pt x="119" y="945"/>
                  </a:lnTo>
                  <a:lnTo>
                    <a:pt x="123" y="954"/>
                  </a:lnTo>
                  <a:lnTo>
                    <a:pt x="123" y="954"/>
                  </a:lnTo>
                  <a:lnTo>
                    <a:pt x="126" y="965"/>
                  </a:lnTo>
                  <a:lnTo>
                    <a:pt x="128" y="978"/>
                  </a:lnTo>
                  <a:lnTo>
                    <a:pt x="128" y="978"/>
                  </a:lnTo>
                  <a:lnTo>
                    <a:pt x="126" y="987"/>
                  </a:lnTo>
                  <a:lnTo>
                    <a:pt x="125" y="994"/>
                  </a:lnTo>
                  <a:lnTo>
                    <a:pt x="121" y="1003"/>
                  </a:lnTo>
                  <a:lnTo>
                    <a:pt x="121" y="1012"/>
                  </a:lnTo>
                  <a:lnTo>
                    <a:pt x="121" y="1012"/>
                  </a:lnTo>
                  <a:lnTo>
                    <a:pt x="121" y="1019"/>
                  </a:lnTo>
                  <a:lnTo>
                    <a:pt x="121" y="1025"/>
                  </a:lnTo>
                  <a:lnTo>
                    <a:pt x="121" y="1025"/>
                  </a:lnTo>
                  <a:lnTo>
                    <a:pt x="125" y="1030"/>
                  </a:lnTo>
                  <a:lnTo>
                    <a:pt x="128" y="1034"/>
                  </a:lnTo>
                  <a:lnTo>
                    <a:pt x="128" y="1034"/>
                  </a:lnTo>
                  <a:lnTo>
                    <a:pt x="130" y="1037"/>
                  </a:lnTo>
                  <a:lnTo>
                    <a:pt x="128" y="1045"/>
                  </a:lnTo>
                  <a:lnTo>
                    <a:pt x="128" y="1045"/>
                  </a:lnTo>
                  <a:lnTo>
                    <a:pt x="126" y="1064"/>
                  </a:lnTo>
                  <a:lnTo>
                    <a:pt x="126" y="1064"/>
                  </a:lnTo>
                  <a:lnTo>
                    <a:pt x="126" y="1073"/>
                  </a:lnTo>
                  <a:lnTo>
                    <a:pt x="126" y="1077"/>
                  </a:lnTo>
                  <a:lnTo>
                    <a:pt x="125" y="1081"/>
                  </a:lnTo>
                  <a:lnTo>
                    <a:pt x="125" y="1081"/>
                  </a:lnTo>
                  <a:lnTo>
                    <a:pt x="117" y="1088"/>
                  </a:lnTo>
                  <a:lnTo>
                    <a:pt x="116" y="1092"/>
                  </a:lnTo>
                  <a:lnTo>
                    <a:pt x="112" y="1097"/>
                  </a:lnTo>
                  <a:lnTo>
                    <a:pt x="112" y="1097"/>
                  </a:lnTo>
                  <a:lnTo>
                    <a:pt x="112" y="1106"/>
                  </a:lnTo>
                  <a:lnTo>
                    <a:pt x="116" y="1115"/>
                  </a:lnTo>
                  <a:lnTo>
                    <a:pt x="117" y="1124"/>
                  </a:lnTo>
                  <a:lnTo>
                    <a:pt x="117" y="1135"/>
                  </a:lnTo>
                  <a:lnTo>
                    <a:pt x="117" y="1135"/>
                  </a:lnTo>
                  <a:lnTo>
                    <a:pt x="116" y="1144"/>
                  </a:lnTo>
                  <a:lnTo>
                    <a:pt x="112" y="1153"/>
                  </a:lnTo>
                  <a:lnTo>
                    <a:pt x="108" y="1162"/>
                  </a:lnTo>
                  <a:lnTo>
                    <a:pt x="106" y="1173"/>
                  </a:lnTo>
                  <a:lnTo>
                    <a:pt x="106" y="1173"/>
                  </a:lnTo>
                  <a:lnTo>
                    <a:pt x="105" y="1195"/>
                  </a:lnTo>
                  <a:lnTo>
                    <a:pt x="106" y="1216"/>
                  </a:lnTo>
                  <a:lnTo>
                    <a:pt x="110" y="1238"/>
                  </a:lnTo>
                  <a:lnTo>
                    <a:pt x="116" y="1258"/>
                  </a:lnTo>
                  <a:lnTo>
                    <a:pt x="116" y="1258"/>
                  </a:lnTo>
                  <a:lnTo>
                    <a:pt x="123" y="1273"/>
                  </a:lnTo>
                  <a:lnTo>
                    <a:pt x="130" y="1287"/>
                  </a:lnTo>
                  <a:lnTo>
                    <a:pt x="141" y="1298"/>
                  </a:lnTo>
                  <a:lnTo>
                    <a:pt x="154" y="1309"/>
                  </a:lnTo>
                  <a:lnTo>
                    <a:pt x="154" y="1309"/>
                  </a:lnTo>
                  <a:lnTo>
                    <a:pt x="164" y="1316"/>
                  </a:lnTo>
                  <a:lnTo>
                    <a:pt x="179" y="1323"/>
                  </a:lnTo>
                  <a:lnTo>
                    <a:pt x="186" y="1325"/>
                  </a:lnTo>
                  <a:lnTo>
                    <a:pt x="192" y="1325"/>
                  </a:lnTo>
                  <a:lnTo>
                    <a:pt x="197" y="1321"/>
                  </a:lnTo>
                  <a:lnTo>
                    <a:pt x="199" y="1314"/>
                  </a:lnTo>
                  <a:lnTo>
                    <a:pt x="199" y="1314"/>
                  </a:lnTo>
                  <a:lnTo>
                    <a:pt x="199" y="1311"/>
                  </a:lnTo>
                  <a:lnTo>
                    <a:pt x="197" y="1305"/>
                  </a:lnTo>
                  <a:lnTo>
                    <a:pt x="192" y="1298"/>
                  </a:lnTo>
                  <a:lnTo>
                    <a:pt x="184" y="1289"/>
                  </a:lnTo>
                  <a:lnTo>
                    <a:pt x="179" y="1282"/>
                  </a:lnTo>
                  <a:lnTo>
                    <a:pt x="179" y="1282"/>
                  </a:lnTo>
                  <a:lnTo>
                    <a:pt x="177" y="1274"/>
                  </a:lnTo>
                  <a:lnTo>
                    <a:pt x="177" y="1265"/>
                  </a:lnTo>
                  <a:lnTo>
                    <a:pt x="177" y="1251"/>
                  </a:lnTo>
                  <a:lnTo>
                    <a:pt x="177" y="1251"/>
                  </a:lnTo>
                  <a:lnTo>
                    <a:pt x="177" y="1244"/>
                  </a:lnTo>
                  <a:lnTo>
                    <a:pt x="177" y="1236"/>
                  </a:lnTo>
                  <a:lnTo>
                    <a:pt x="177" y="1236"/>
                  </a:lnTo>
                  <a:lnTo>
                    <a:pt x="183" y="1231"/>
                  </a:lnTo>
                  <a:lnTo>
                    <a:pt x="188" y="1225"/>
                  </a:lnTo>
                  <a:lnTo>
                    <a:pt x="188" y="1225"/>
                  </a:lnTo>
                  <a:lnTo>
                    <a:pt x="186" y="1216"/>
                  </a:lnTo>
                  <a:lnTo>
                    <a:pt x="186" y="1215"/>
                  </a:lnTo>
                  <a:lnTo>
                    <a:pt x="188" y="1215"/>
                  </a:lnTo>
                  <a:lnTo>
                    <a:pt x="190" y="1215"/>
                  </a:lnTo>
                  <a:lnTo>
                    <a:pt x="190" y="1215"/>
                  </a:lnTo>
                  <a:lnTo>
                    <a:pt x="195" y="1220"/>
                  </a:lnTo>
                  <a:lnTo>
                    <a:pt x="197" y="1220"/>
                  </a:lnTo>
                  <a:lnTo>
                    <a:pt x="201" y="1216"/>
                  </a:lnTo>
                  <a:lnTo>
                    <a:pt x="201" y="1216"/>
                  </a:lnTo>
                  <a:lnTo>
                    <a:pt x="202" y="1211"/>
                  </a:lnTo>
                  <a:lnTo>
                    <a:pt x="202" y="1207"/>
                  </a:lnTo>
                  <a:lnTo>
                    <a:pt x="204" y="1197"/>
                  </a:lnTo>
                  <a:lnTo>
                    <a:pt x="204" y="1197"/>
                  </a:lnTo>
                  <a:lnTo>
                    <a:pt x="208" y="1191"/>
                  </a:lnTo>
                  <a:lnTo>
                    <a:pt x="213" y="1184"/>
                  </a:lnTo>
                  <a:lnTo>
                    <a:pt x="213" y="1184"/>
                  </a:lnTo>
                  <a:lnTo>
                    <a:pt x="215" y="1178"/>
                  </a:lnTo>
                  <a:lnTo>
                    <a:pt x="217" y="1175"/>
                  </a:lnTo>
                  <a:lnTo>
                    <a:pt x="221" y="1173"/>
                  </a:lnTo>
                  <a:lnTo>
                    <a:pt x="221" y="1173"/>
                  </a:lnTo>
                  <a:lnTo>
                    <a:pt x="226" y="1169"/>
                  </a:lnTo>
                  <a:lnTo>
                    <a:pt x="231" y="1164"/>
                  </a:lnTo>
                  <a:lnTo>
                    <a:pt x="231" y="1164"/>
                  </a:lnTo>
                  <a:lnTo>
                    <a:pt x="231" y="1160"/>
                  </a:lnTo>
                  <a:lnTo>
                    <a:pt x="231" y="1157"/>
                  </a:lnTo>
                  <a:lnTo>
                    <a:pt x="228" y="1148"/>
                  </a:lnTo>
                  <a:lnTo>
                    <a:pt x="222" y="1140"/>
                  </a:lnTo>
                  <a:lnTo>
                    <a:pt x="217" y="1135"/>
                  </a:lnTo>
                  <a:lnTo>
                    <a:pt x="217" y="1135"/>
                  </a:lnTo>
                  <a:lnTo>
                    <a:pt x="211" y="1128"/>
                  </a:lnTo>
                  <a:lnTo>
                    <a:pt x="211" y="1121"/>
                  </a:lnTo>
                  <a:lnTo>
                    <a:pt x="213" y="1113"/>
                  </a:lnTo>
                  <a:lnTo>
                    <a:pt x="217" y="1106"/>
                  </a:lnTo>
                  <a:lnTo>
                    <a:pt x="217" y="1106"/>
                  </a:lnTo>
                  <a:lnTo>
                    <a:pt x="222" y="1102"/>
                  </a:lnTo>
                  <a:lnTo>
                    <a:pt x="230" y="1099"/>
                  </a:lnTo>
                  <a:lnTo>
                    <a:pt x="235" y="1095"/>
                  </a:lnTo>
                  <a:lnTo>
                    <a:pt x="239" y="1093"/>
                  </a:lnTo>
                  <a:lnTo>
                    <a:pt x="239" y="1090"/>
                  </a:lnTo>
                  <a:lnTo>
                    <a:pt x="239" y="1090"/>
                  </a:lnTo>
                  <a:lnTo>
                    <a:pt x="240" y="1081"/>
                  </a:lnTo>
                  <a:lnTo>
                    <a:pt x="239" y="1072"/>
                  </a:lnTo>
                  <a:lnTo>
                    <a:pt x="239" y="1072"/>
                  </a:lnTo>
                  <a:lnTo>
                    <a:pt x="239" y="1068"/>
                  </a:lnTo>
                  <a:lnTo>
                    <a:pt x="240" y="1066"/>
                  </a:lnTo>
                  <a:lnTo>
                    <a:pt x="244" y="1061"/>
                  </a:lnTo>
                  <a:lnTo>
                    <a:pt x="244" y="1061"/>
                  </a:lnTo>
                  <a:lnTo>
                    <a:pt x="246" y="1057"/>
                  </a:lnTo>
                  <a:lnTo>
                    <a:pt x="246" y="1055"/>
                  </a:lnTo>
                  <a:lnTo>
                    <a:pt x="244" y="1054"/>
                  </a:lnTo>
                  <a:lnTo>
                    <a:pt x="246" y="1050"/>
                  </a:lnTo>
                  <a:lnTo>
                    <a:pt x="246" y="1050"/>
                  </a:lnTo>
                  <a:lnTo>
                    <a:pt x="248" y="1050"/>
                  </a:lnTo>
                  <a:lnTo>
                    <a:pt x="253" y="1050"/>
                  </a:lnTo>
                  <a:lnTo>
                    <a:pt x="257" y="1050"/>
                  </a:lnTo>
                  <a:lnTo>
                    <a:pt x="259" y="1048"/>
                  </a:lnTo>
                  <a:lnTo>
                    <a:pt x="259" y="1048"/>
                  </a:lnTo>
                  <a:lnTo>
                    <a:pt x="260" y="1046"/>
                  </a:lnTo>
                  <a:lnTo>
                    <a:pt x="259" y="1046"/>
                  </a:lnTo>
                  <a:lnTo>
                    <a:pt x="255" y="1043"/>
                  </a:lnTo>
                  <a:lnTo>
                    <a:pt x="249" y="1041"/>
                  </a:lnTo>
                  <a:lnTo>
                    <a:pt x="246" y="1037"/>
                  </a:lnTo>
                  <a:lnTo>
                    <a:pt x="246" y="1037"/>
                  </a:lnTo>
                  <a:lnTo>
                    <a:pt x="244" y="1032"/>
                  </a:lnTo>
                  <a:lnTo>
                    <a:pt x="244" y="1026"/>
                  </a:lnTo>
                  <a:lnTo>
                    <a:pt x="246" y="1023"/>
                  </a:lnTo>
                  <a:lnTo>
                    <a:pt x="249" y="1017"/>
                  </a:lnTo>
                  <a:lnTo>
                    <a:pt x="249" y="1017"/>
                  </a:lnTo>
                  <a:lnTo>
                    <a:pt x="253" y="1016"/>
                  </a:lnTo>
                  <a:lnTo>
                    <a:pt x="257" y="1016"/>
                  </a:lnTo>
                  <a:lnTo>
                    <a:pt x="266" y="1016"/>
                  </a:lnTo>
                  <a:lnTo>
                    <a:pt x="266" y="1016"/>
                  </a:lnTo>
                  <a:lnTo>
                    <a:pt x="271" y="1014"/>
                  </a:lnTo>
                  <a:lnTo>
                    <a:pt x="275" y="1012"/>
                  </a:lnTo>
                  <a:lnTo>
                    <a:pt x="282" y="1005"/>
                  </a:lnTo>
                  <a:lnTo>
                    <a:pt x="287" y="994"/>
                  </a:lnTo>
                  <a:lnTo>
                    <a:pt x="287" y="990"/>
                  </a:lnTo>
                  <a:lnTo>
                    <a:pt x="286" y="985"/>
                  </a:lnTo>
                  <a:lnTo>
                    <a:pt x="286" y="985"/>
                  </a:lnTo>
                  <a:lnTo>
                    <a:pt x="284" y="981"/>
                  </a:lnTo>
                  <a:lnTo>
                    <a:pt x="280" y="978"/>
                  </a:lnTo>
                  <a:lnTo>
                    <a:pt x="280" y="978"/>
                  </a:lnTo>
                  <a:lnTo>
                    <a:pt x="278" y="972"/>
                  </a:lnTo>
                  <a:lnTo>
                    <a:pt x="278" y="970"/>
                  </a:lnTo>
                  <a:lnTo>
                    <a:pt x="280" y="970"/>
                  </a:lnTo>
                  <a:lnTo>
                    <a:pt x="291" y="970"/>
                  </a:lnTo>
                  <a:lnTo>
                    <a:pt x="291" y="970"/>
                  </a:lnTo>
                  <a:lnTo>
                    <a:pt x="298" y="969"/>
                  </a:lnTo>
                  <a:lnTo>
                    <a:pt x="306" y="965"/>
                  </a:lnTo>
                  <a:lnTo>
                    <a:pt x="313" y="963"/>
                  </a:lnTo>
                  <a:lnTo>
                    <a:pt x="320" y="959"/>
                  </a:lnTo>
                  <a:lnTo>
                    <a:pt x="320" y="959"/>
                  </a:lnTo>
                  <a:lnTo>
                    <a:pt x="333" y="959"/>
                  </a:lnTo>
                  <a:lnTo>
                    <a:pt x="338" y="959"/>
                  </a:lnTo>
                  <a:lnTo>
                    <a:pt x="345" y="958"/>
                  </a:lnTo>
                  <a:lnTo>
                    <a:pt x="345" y="958"/>
                  </a:lnTo>
                  <a:lnTo>
                    <a:pt x="349" y="954"/>
                  </a:lnTo>
                  <a:lnTo>
                    <a:pt x="353" y="949"/>
                  </a:lnTo>
                  <a:lnTo>
                    <a:pt x="360" y="940"/>
                  </a:lnTo>
                  <a:lnTo>
                    <a:pt x="360" y="940"/>
                  </a:lnTo>
                  <a:lnTo>
                    <a:pt x="365" y="932"/>
                  </a:lnTo>
                  <a:lnTo>
                    <a:pt x="365" y="927"/>
                  </a:lnTo>
                  <a:lnTo>
                    <a:pt x="365" y="923"/>
                  </a:lnTo>
                  <a:lnTo>
                    <a:pt x="365" y="923"/>
                  </a:lnTo>
                  <a:lnTo>
                    <a:pt x="364" y="920"/>
                  </a:lnTo>
                  <a:lnTo>
                    <a:pt x="360" y="916"/>
                  </a:lnTo>
                  <a:lnTo>
                    <a:pt x="356" y="914"/>
                  </a:lnTo>
                  <a:lnTo>
                    <a:pt x="354" y="911"/>
                  </a:lnTo>
                  <a:lnTo>
                    <a:pt x="354" y="911"/>
                  </a:lnTo>
                  <a:lnTo>
                    <a:pt x="353" y="907"/>
                  </a:lnTo>
                  <a:lnTo>
                    <a:pt x="354" y="903"/>
                  </a:lnTo>
                  <a:lnTo>
                    <a:pt x="356" y="900"/>
                  </a:lnTo>
                  <a:lnTo>
                    <a:pt x="356" y="896"/>
                  </a:lnTo>
                  <a:lnTo>
                    <a:pt x="356" y="896"/>
                  </a:lnTo>
                  <a:lnTo>
                    <a:pt x="356" y="893"/>
                  </a:lnTo>
                  <a:lnTo>
                    <a:pt x="353" y="891"/>
                  </a:lnTo>
                  <a:lnTo>
                    <a:pt x="349" y="887"/>
                  </a:lnTo>
                  <a:lnTo>
                    <a:pt x="342" y="885"/>
                  </a:lnTo>
                  <a:lnTo>
                    <a:pt x="338" y="880"/>
                  </a:lnTo>
                  <a:lnTo>
                    <a:pt x="338" y="880"/>
                  </a:lnTo>
                  <a:lnTo>
                    <a:pt x="335" y="874"/>
                  </a:lnTo>
                  <a:lnTo>
                    <a:pt x="333" y="869"/>
                  </a:lnTo>
                  <a:lnTo>
                    <a:pt x="331" y="856"/>
                  </a:lnTo>
                  <a:lnTo>
                    <a:pt x="331" y="856"/>
                  </a:lnTo>
                  <a:lnTo>
                    <a:pt x="333" y="851"/>
                  </a:lnTo>
                  <a:lnTo>
                    <a:pt x="336" y="847"/>
                  </a:lnTo>
                  <a:lnTo>
                    <a:pt x="340" y="849"/>
                  </a:lnTo>
                  <a:lnTo>
                    <a:pt x="345" y="855"/>
                  </a:lnTo>
                  <a:lnTo>
                    <a:pt x="345" y="855"/>
                  </a:lnTo>
                  <a:lnTo>
                    <a:pt x="347" y="860"/>
                  </a:lnTo>
                  <a:lnTo>
                    <a:pt x="349" y="867"/>
                  </a:lnTo>
                  <a:lnTo>
                    <a:pt x="353" y="873"/>
                  </a:lnTo>
                  <a:lnTo>
                    <a:pt x="354" y="878"/>
                  </a:lnTo>
                  <a:lnTo>
                    <a:pt x="354" y="878"/>
                  </a:lnTo>
                  <a:lnTo>
                    <a:pt x="360" y="883"/>
                  </a:lnTo>
                  <a:lnTo>
                    <a:pt x="364" y="885"/>
                  </a:lnTo>
                  <a:lnTo>
                    <a:pt x="369" y="885"/>
                  </a:lnTo>
                  <a:lnTo>
                    <a:pt x="374" y="885"/>
                  </a:lnTo>
                  <a:lnTo>
                    <a:pt x="374" y="885"/>
                  </a:lnTo>
                  <a:lnTo>
                    <a:pt x="382" y="883"/>
                  </a:lnTo>
                  <a:lnTo>
                    <a:pt x="387" y="883"/>
                  </a:lnTo>
                  <a:lnTo>
                    <a:pt x="387" y="883"/>
                  </a:lnTo>
                  <a:lnTo>
                    <a:pt x="392" y="883"/>
                  </a:lnTo>
                  <a:lnTo>
                    <a:pt x="400" y="883"/>
                  </a:lnTo>
                  <a:lnTo>
                    <a:pt x="400" y="883"/>
                  </a:lnTo>
                  <a:lnTo>
                    <a:pt x="403" y="882"/>
                  </a:lnTo>
                  <a:lnTo>
                    <a:pt x="409" y="874"/>
                  </a:lnTo>
                  <a:lnTo>
                    <a:pt x="421" y="856"/>
                  </a:lnTo>
                  <a:lnTo>
                    <a:pt x="421" y="856"/>
                  </a:lnTo>
                  <a:lnTo>
                    <a:pt x="429" y="842"/>
                  </a:lnTo>
                  <a:lnTo>
                    <a:pt x="429" y="842"/>
                  </a:lnTo>
                  <a:lnTo>
                    <a:pt x="429" y="838"/>
                  </a:lnTo>
                  <a:lnTo>
                    <a:pt x="429" y="836"/>
                  </a:lnTo>
                  <a:lnTo>
                    <a:pt x="427" y="835"/>
                  </a:lnTo>
                  <a:lnTo>
                    <a:pt x="427" y="831"/>
                  </a:lnTo>
                  <a:lnTo>
                    <a:pt x="427" y="831"/>
                  </a:lnTo>
                  <a:lnTo>
                    <a:pt x="429" y="827"/>
                  </a:lnTo>
                  <a:lnTo>
                    <a:pt x="432" y="824"/>
                  </a:lnTo>
                  <a:lnTo>
                    <a:pt x="438" y="818"/>
                  </a:lnTo>
                  <a:lnTo>
                    <a:pt x="438" y="818"/>
                  </a:lnTo>
                  <a:lnTo>
                    <a:pt x="443" y="809"/>
                  </a:lnTo>
                  <a:lnTo>
                    <a:pt x="450" y="802"/>
                  </a:lnTo>
                  <a:lnTo>
                    <a:pt x="450" y="802"/>
                  </a:lnTo>
                  <a:lnTo>
                    <a:pt x="456" y="800"/>
                  </a:lnTo>
                  <a:lnTo>
                    <a:pt x="461" y="800"/>
                  </a:lnTo>
                  <a:lnTo>
                    <a:pt x="461" y="800"/>
                  </a:lnTo>
                  <a:lnTo>
                    <a:pt x="463" y="797"/>
                  </a:lnTo>
                  <a:lnTo>
                    <a:pt x="465" y="793"/>
                  </a:lnTo>
                  <a:lnTo>
                    <a:pt x="468" y="786"/>
                  </a:lnTo>
                  <a:lnTo>
                    <a:pt x="468" y="786"/>
                  </a:lnTo>
                  <a:lnTo>
                    <a:pt x="474" y="775"/>
                  </a:lnTo>
                  <a:lnTo>
                    <a:pt x="481" y="768"/>
                  </a:lnTo>
                  <a:lnTo>
                    <a:pt x="481" y="768"/>
                  </a:lnTo>
                  <a:lnTo>
                    <a:pt x="487" y="760"/>
                  </a:lnTo>
                  <a:lnTo>
                    <a:pt x="488" y="753"/>
                  </a:lnTo>
                  <a:lnTo>
                    <a:pt x="490" y="746"/>
                  </a:lnTo>
                  <a:lnTo>
                    <a:pt x="488" y="739"/>
                  </a:lnTo>
                  <a:lnTo>
                    <a:pt x="485" y="722"/>
                  </a:lnTo>
                  <a:lnTo>
                    <a:pt x="485" y="715"/>
                  </a:lnTo>
                  <a:lnTo>
                    <a:pt x="485" y="706"/>
                  </a:lnTo>
                  <a:lnTo>
                    <a:pt x="485" y="706"/>
                  </a:lnTo>
                  <a:lnTo>
                    <a:pt x="488" y="697"/>
                  </a:lnTo>
                  <a:lnTo>
                    <a:pt x="496" y="690"/>
                  </a:lnTo>
                  <a:lnTo>
                    <a:pt x="510" y="679"/>
                  </a:lnTo>
                  <a:lnTo>
                    <a:pt x="510" y="679"/>
                  </a:lnTo>
                  <a:lnTo>
                    <a:pt x="530" y="666"/>
                  </a:lnTo>
                  <a:lnTo>
                    <a:pt x="530" y="666"/>
                  </a:lnTo>
                  <a:lnTo>
                    <a:pt x="541" y="657"/>
                  </a:lnTo>
                  <a:lnTo>
                    <a:pt x="541" y="657"/>
                  </a:lnTo>
                  <a:lnTo>
                    <a:pt x="559" y="648"/>
                  </a:lnTo>
                  <a:lnTo>
                    <a:pt x="579" y="641"/>
                  </a:lnTo>
                  <a:lnTo>
                    <a:pt x="579" y="641"/>
                  </a:lnTo>
                  <a:lnTo>
                    <a:pt x="592" y="636"/>
                  </a:lnTo>
                  <a:lnTo>
                    <a:pt x="597" y="632"/>
                  </a:lnTo>
                  <a:lnTo>
                    <a:pt x="599" y="625"/>
                  </a:lnTo>
                  <a:lnTo>
                    <a:pt x="599" y="625"/>
                  </a:lnTo>
                  <a:lnTo>
                    <a:pt x="601" y="618"/>
                  </a:lnTo>
                  <a:lnTo>
                    <a:pt x="601" y="608"/>
                  </a:lnTo>
                  <a:lnTo>
                    <a:pt x="601" y="608"/>
                  </a:lnTo>
                  <a:lnTo>
                    <a:pt x="604" y="603"/>
                  </a:lnTo>
                  <a:lnTo>
                    <a:pt x="608" y="596"/>
                  </a:lnTo>
                  <a:lnTo>
                    <a:pt x="608" y="596"/>
                  </a:lnTo>
                  <a:lnTo>
                    <a:pt x="617" y="587"/>
                  </a:lnTo>
                  <a:lnTo>
                    <a:pt x="624" y="578"/>
                  </a:lnTo>
                  <a:lnTo>
                    <a:pt x="624" y="578"/>
                  </a:lnTo>
                  <a:lnTo>
                    <a:pt x="626" y="572"/>
                  </a:lnTo>
                  <a:lnTo>
                    <a:pt x="626" y="567"/>
                  </a:lnTo>
                  <a:lnTo>
                    <a:pt x="624" y="556"/>
                  </a:lnTo>
                  <a:lnTo>
                    <a:pt x="624" y="556"/>
                  </a:lnTo>
                  <a:lnTo>
                    <a:pt x="626" y="551"/>
                  </a:lnTo>
                  <a:lnTo>
                    <a:pt x="628" y="547"/>
                  </a:lnTo>
                  <a:lnTo>
                    <a:pt x="631" y="538"/>
                  </a:lnTo>
                  <a:lnTo>
                    <a:pt x="631" y="538"/>
                  </a:lnTo>
                  <a:lnTo>
                    <a:pt x="633" y="532"/>
                  </a:lnTo>
                  <a:lnTo>
                    <a:pt x="635" y="525"/>
                  </a:lnTo>
                  <a:lnTo>
                    <a:pt x="635" y="513"/>
                  </a:lnTo>
                  <a:lnTo>
                    <a:pt x="635" y="513"/>
                  </a:lnTo>
                  <a:lnTo>
                    <a:pt x="631" y="496"/>
                  </a:lnTo>
                  <a:lnTo>
                    <a:pt x="630" y="489"/>
                  </a:lnTo>
                  <a:lnTo>
                    <a:pt x="628" y="480"/>
                  </a:lnTo>
                  <a:lnTo>
                    <a:pt x="628" y="480"/>
                  </a:lnTo>
                  <a:lnTo>
                    <a:pt x="628" y="473"/>
                  </a:lnTo>
                  <a:lnTo>
                    <a:pt x="630" y="464"/>
                  </a:lnTo>
                  <a:lnTo>
                    <a:pt x="630" y="464"/>
                  </a:lnTo>
                  <a:lnTo>
                    <a:pt x="635" y="455"/>
                  </a:lnTo>
                  <a:lnTo>
                    <a:pt x="639" y="449"/>
                  </a:lnTo>
                  <a:lnTo>
                    <a:pt x="642" y="447"/>
                  </a:lnTo>
                  <a:lnTo>
                    <a:pt x="642" y="447"/>
                  </a:lnTo>
                  <a:lnTo>
                    <a:pt x="649" y="446"/>
                  </a:lnTo>
                  <a:lnTo>
                    <a:pt x="653" y="446"/>
                  </a:lnTo>
                  <a:lnTo>
                    <a:pt x="655" y="444"/>
                  </a:lnTo>
                  <a:lnTo>
                    <a:pt x="655" y="444"/>
                  </a:lnTo>
                  <a:lnTo>
                    <a:pt x="660" y="438"/>
                  </a:lnTo>
                  <a:lnTo>
                    <a:pt x="664" y="431"/>
                  </a:lnTo>
                  <a:lnTo>
                    <a:pt x="669" y="418"/>
                  </a:lnTo>
                  <a:lnTo>
                    <a:pt x="669" y="418"/>
                  </a:lnTo>
                  <a:lnTo>
                    <a:pt x="671" y="411"/>
                  </a:lnTo>
                  <a:lnTo>
                    <a:pt x="675" y="406"/>
                  </a:lnTo>
                  <a:lnTo>
                    <a:pt x="675" y="406"/>
                  </a:lnTo>
                  <a:lnTo>
                    <a:pt x="680" y="400"/>
                  </a:lnTo>
                  <a:lnTo>
                    <a:pt x="686" y="397"/>
                  </a:lnTo>
                  <a:lnTo>
                    <a:pt x="686" y="397"/>
                  </a:lnTo>
                  <a:lnTo>
                    <a:pt x="693" y="390"/>
                  </a:lnTo>
                  <a:lnTo>
                    <a:pt x="697" y="380"/>
                  </a:lnTo>
                  <a:lnTo>
                    <a:pt x="697" y="380"/>
                  </a:lnTo>
                  <a:lnTo>
                    <a:pt x="700" y="371"/>
                  </a:lnTo>
                  <a:lnTo>
                    <a:pt x="704" y="362"/>
                  </a:lnTo>
                  <a:lnTo>
                    <a:pt x="704" y="352"/>
                  </a:lnTo>
                  <a:lnTo>
                    <a:pt x="702" y="342"/>
                  </a:lnTo>
                  <a:lnTo>
                    <a:pt x="702" y="342"/>
                  </a:lnTo>
                  <a:close/>
                </a:path>
              </a:pathLst>
            </a:custGeom>
            <a:solidFill>
              <a:srgbClr val="D9D9D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18"/>
            <p:cNvSpPr/>
            <p:nvPr/>
          </p:nvSpPr>
          <p:spPr>
            <a:xfrm>
              <a:off x="4800844" y="1547195"/>
              <a:ext cx="3049126" cy="2568356"/>
            </a:xfrm>
            <a:custGeom>
              <a:rect b="b" l="l" r="r" t="t"/>
              <a:pathLst>
                <a:path extrusionOk="0" h="2014" w="2391">
                  <a:moveTo>
                    <a:pt x="1605" y="168"/>
                  </a:moveTo>
                  <a:lnTo>
                    <a:pt x="1605" y="168"/>
                  </a:lnTo>
                  <a:lnTo>
                    <a:pt x="1615" y="163"/>
                  </a:lnTo>
                  <a:lnTo>
                    <a:pt x="1620" y="161"/>
                  </a:lnTo>
                  <a:lnTo>
                    <a:pt x="1627" y="161"/>
                  </a:lnTo>
                  <a:lnTo>
                    <a:pt x="1627" y="161"/>
                  </a:lnTo>
                  <a:lnTo>
                    <a:pt x="1634" y="163"/>
                  </a:lnTo>
                  <a:lnTo>
                    <a:pt x="1636" y="165"/>
                  </a:lnTo>
                  <a:lnTo>
                    <a:pt x="1640" y="168"/>
                  </a:lnTo>
                  <a:lnTo>
                    <a:pt x="1640" y="168"/>
                  </a:lnTo>
                  <a:lnTo>
                    <a:pt x="1642" y="175"/>
                  </a:lnTo>
                  <a:lnTo>
                    <a:pt x="1643" y="183"/>
                  </a:lnTo>
                  <a:lnTo>
                    <a:pt x="1643" y="183"/>
                  </a:lnTo>
                  <a:lnTo>
                    <a:pt x="1647" y="192"/>
                  </a:lnTo>
                  <a:lnTo>
                    <a:pt x="1647" y="197"/>
                  </a:lnTo>
                  <a:lnTo>
                    <a:pt x="1647" y="201"/>
                  </a:lnTo>
                  <a:lnTo>
                    <a:pt x="1647" y="201"/>
                  </a:lnTo>
                  <a:lnTo>
                    <a:pt x="1643" y="208"/>
                  </a:lnTo>
                  <a:lnTo>
                    <a:pt x="1640" y="212"/>
                  </a:lnTo>
                  <a:lnTo>
                    <a:pt x="1634" y="213"/>
                  </a:lnTo>
                  <a:lnTo>
                    <a:pt x="1629" y="213"/>
                  </a:lnTo>
                  <a:lnTo>
                    <a:pt x="1624" y="213"/>
                  </a:lnTo>
                  <a:lnTo>
                    <a:pt x="1618" y="210"/>
                  </a:lnTo>
                  <a:lnTo>
                    <a:pt x="1607" y="204"/>
                  </a:lnTo>
                  <a:lnTo>
                    <a:pt x="1607" y="204"/>
                  </a:lnTo>
                  <a:lnTo>
                    <a:pt x="1600" y="195"/>
                  </a:lnTo>
                  <a:lnTo>
                    <a:pt x="1598" y="192"/>
                  </a:lnTo>
                  <a:lnTo>
                    <a:pt x="1596" y="188"/>
                  </a:lnTo>
                  <a:lnTo>
                    <a:pt x="1596" y="183"/>
                  </a:lnTo>
                  <a:lnTo>
                    <a:pt x="1598" y="179"/>
                  </a:lnTo>
                  <a:lnTo>
                    <a:pt x="1602" y="174"/>
                  </a:lnTo>
                  <a:lnTo>
                    <a:pt x="1605" y="168"/>
                  </a:lnTo>
                  <a:lnTo>
                    <a:pt x="1605" y="168"/>
                  </a:lnTo>
                  <a:close/>
                  <a:moveTo>
                    <a:pt x="1687" y="251"/>
                  </a:moveTo>
                  <a:lnTo>
                    <a:pt x="1687" y="251"/>
                  </a:lnTo>
                  <a:lnTo>
                    <a:pt x="1692" y="250"/>
                  </a:lnTo>
                  <a:lnTo>
                    <a:pt x="1696" y="244"/>
                  </a:lnTo>
                  <a:lnTo>
                    <a:pt x="1698" y="237"/>
                  </a:lnTo>
                  <a:lnTo>
                    <a:pt x="1696" y="232"/>
                  </a:lnTo>
                  <a:lnTo>
                    <a:pt x="1696" y="232"/>
                  </a:lnTo>
                  <a:lnTo>
                    <a:pt x="1692" y="228"/>
                  </a:lnTo>
                  <a:lnTo>
                    <a:pt x="1685" y="224"/>
                  </a:lnTo>
                  <a:lnTo>
                    <a:pt x="1678" y="222"/>
                  </a:lnTo>
                  <a:lnTo>
                    <a:pt x="1671" y="222"/>
                  </a:lnTo>
                  <a:lnTo>
                    <a:pt x="1671" y="222"/>
                  </a:lnTo>
                  <a:lnTo>
                    <a:pt x="1663" y="222"/>
                  </a:lnTo>
                  <a:lnTo>
                    <a:pt x="1663" y="222"/>
                  </a:lnTo>
                  <a:lnTo>
                    <a:pt x="1658" y="224"/>
                  </a:lnTo>
                  <a:lnTo>
                    <a:pt x="1653" y="228"/>
                  </a:lnTo>
                  <a:lnTo>
                    <a:pt x="1651" y="232"/>
                  </a:lnTo>
                  <a:lnTo>
                    <a:pt x="1651" y="233"/>
                  </a:lnTo>
                  <a:lnTo>
                    <a:pt x="1651" y="237"/>
                  </a:lnTo>
                  <a:lnTo>
                    <a:pt x="1653" y="241"/>
                  </a:lnTo>
                  <a:lnTo>
                    <a:pt x="1653" y="241"/>
                  </a:lnTo>
                  <a:lnTo>
                    <a:pt x="1660" y="246"/>
                  </a:lnTo>
                  <a:lnTo>
                    <a:pt x="1669" y="250"/>
                  </a:lnTo>
                  <a:lnTo>
                    <a:pt x="1680" y="251"/>
                  </a:lnTo>
                  <a:lnTo>
                    <a:pt x="1687" y="251"/>
                  </a:lnTo>
                  <a:lnTo>
                    <a:pt x="1687" y="251"/>
                  </a:lnTo>
                  <a:close/>
                  <a:moveTo>
                    <a:pt x="1812" y="308"/>
                  </a:moveTo>
                  <a:lnTo>
                    <a:pt x="1812" y="308"/>
                  </a:lnTo>
                  <a:lnTo>
                    <a:pt x="1810" y="306"/>
                  </a:lnTo>
                  <a:lnTo>
                    <a:pt x="1810" y="306"/>
                  </a:lnTo>
                  <a:lnTo>
                    <a:pt x="1806" y="306"/>
                  </a:lnTo>
                  <a:lnTo>
                    <a:pt x="1803" y="309"/>
                  </a:lnTo>
                  <a:lnTo>
                    <a:pt x="1803" y="311"/>
                  </a:lnTo>
                  <a:lnTo>
                    <a:pt x="1805" y="315"/>
                  </a:lnTo>
                  <a:lnTo>
                    <a:pt x="1805" y="315"/>
                  </a:lnTo>
                  <a:lnTo>
                    <a:pt x="1808" y="317"/>
                  </a:lnTo>
                  <a:lnTo>
                    <a:pt x="1812" y="315"/>
                  </a:lnTo>
                  <a:lnTo>
                    <a:pt x="1814" y="311"/>
                  </a:lnTo>
                  <a:lnTo>
                    <a:pt x="1812" y="308"/>
                  </a:lnTo>
                  <a:lnTo>
                    <a:pt x="1812" y="308"/>
                  </a:lnTo>
                  <a:close/>
                  <a:moveTo>
                    <a:pt x="985" y="40"/>
                  </a:moveTo>
                  <a:lnTo>
                    <a:pt x="985" y="40"/>
                  </a:lnTo>
                  <a:lnTo>
                    <a:pt x="985" y="43"/>
                  </a:lnTo>
                  <a:lnTo>
                    <a:pt x="985" y="45"/>
                  </a:lnTo>
                  <a:lnTo>
                    <a:pt x="979" y="47"/>
                  </a:lnTo>
                  <a:lnTo>
                    <a:pt x="972" y="49"/>
                  </a:lnTo>
                  <a:lnTo>
                    <a:pt x="967" y="52"/>
                  </a:lnTo>
                  <a:lnTo>
                    <a:pt x="967" y="52"/>
                  </a:lnTo>
                  <a:lnTo>
                    <a:pt x="965" y="56"/>
                  </a:lnTo>
                  <a:lnTo>
                    <a:pt x="965" y="60"/>
                  </a:lnTo>
                  <a:lnTo>
                    <a:pt x="967" y="63"/>
                  </a:lnTo>
                  <a:lnTo>
                    <a:pt x="970" y="65"/>
                  </a:lnTo>
                  <a:lnTo>
                    <a:pt x="970" y="65"/>
                  </a:lnTo>
                  <a:lnTo>
                    <a:pt x="977" y="70"/>
                  </a:lnTo>
                  <a:lnTo>
                    <a:pt x="990" y="72"/>
                  </a:lnTo>
                  <a:lnTo>
                    <a:pt x="1003" y="72"/>
                  </a:lnTo>
                  <a:lnTo>
                    <a:pt x="1014" y="70"/>
                  </a:lnTo>
                  <a:lnTo>
                    <a:pt x="1024" y="67"/>
                  </a:lnTo>
                  <a:lnTo>
                    <a:pt x="1028" y="63"/>
                  </a:lnTo>
                  <a:lnTo>
                    <a:pt x="1032" y="60"/>
                  </a:lnTo>
                  <a:lnTo>
                    <a:pt x="1032" y="56"/>
                  </a:lnTo>
                  <a:lnTo>
                    <a:pt x="1032" y="52"/>
                  </a:lnTo>
                  <a:lnTo>
                    <a:pt x="1030" y="47"/>
                  </a:lnTo>
                  <a:lnTo>
                    <a:pt x="1024" y="42"/>
                  </a:lnTo>
                  <a:lnTo>
                    <a:pt x="1024" y="42"/>
                  </a:lnTo>
                  <a:lnTo>
                    <a:pt x="1019" y="38"/>
                  </a:lnTo>
                  <a:lnTo>
                    <a:pt x="1014" y="32"/>
                  </a:lnTo>
                  <a:lnTo>
                    <a:pt x="1014" y="32"/>
                  </a:lnTo>
                  <a:lnTo>
                    <a:pt x="1010" y="25"/>
                  </a:lnTo>
                  <a:lnTo>
                    <a:pt x="1006" y="18"/>
                  </a:lnTo>
                  <a:lnTo>
                    <a:pt x="1006" y="18"/>
                  </a:lnTo>
                  <a:lnTo>
                    <a:pt x="1003" y="11"/>
                  </a:lnTo>
                  <a:lnTo>
                    <a:pt x="997" y="5"/>
                  </a:lnTo>
                  <a:lnTo>
                    <a:pt x="990" y="2"/>
                  </a:lnTo>
                  <a:lnTo>
                    <a:pt x="983" y="0"/>
                  </a:lnTo>
                  <a:lnTo>
                    <a:pt x="983" y="0"/>
                  </a:lnTo>
                  <a:lnTo>
                    <a:pt x="976" y="2"/>
                  </a:lnTo>
                  <a:lnTo>
                    <a:pt x="968" y="5"/>
                  </a:lnTo>
                  <a:lnTo>
                    <a:pt x="968" y="5"/>
                  </a:lnTo>
                  <a:lnTo>
                    <a:pt x="963" y="11"/>
                  </a:lnTo>
                  <a:lnTo>
                    <a:pt x="959" y="18"/>
                  </a:lnTo>
                  <a:lnTo>
                    <a:pt x="959" y="18"/>
                  </a:lnTo>
                  <a:lnTo>
                    <a:pt x="959" y="23"/>
                  </a:lnTo>
                  <a:lnTo>
                    <a:pt x="961" y="27"/>
                  </a:lnTo>
                  <a:lnTo>
                    <a:pt x="965" y="29"/>
                  </a:lnTo>
                  <a:lnTo>
                    <a:pt x="970" y="31"/>
                  </a:lnTo>
                  <a:lnTo>
                    <a:pt x="979" y="34"/>
                  </a:lnTo>
                  <a:lnTo>
                    <a:pt x="983" y="38"/>
                  </a:lnTo>
                  <a:lnTo>
                    <a:pt x="985" y="40"/>
                  </a:lnTo>
                  <a:lnTo>
                    <a:pt x="985" y="40"/>
                  </a:lnTo>
                  <a:close/>
                  <a:moveTo>
                    <a:pt x="1043" y="99"/>
                  </a:moveTo>
                  <a:lnTo>
                    <a:pt x="1043" y="99"/>
                  </a:lnTo>
                  <a:lnTo>
                    <a:pt x="1050" y="99"/>
                  </a:lnTo>
                  <a:lnTo>
                    <a:pt x="1055" y="98"/>
                  </a:lnTo>
                  <a:lnTo>
                    <a:pt x="1068" y="92"/>
                  </a:lnTo>
                  <a:lnTo>
                    <a:pt x="1068" y="92"/>
                  </a:lnTo>
                  <a:lnTo>
                    <a:pt x="1073" y="89"/>
                  </a:lnTo>
                  <a:lnTo>
                    <a:pt x="1079" y="89"/>
                  </a:lnTo>
                  <a:lnTo>
                    <a:pt x="1090" y="89"/>
                  </a:lnTo>
                  <a:lnTo>
                    <a:pt x="1090" y="89"/>
                  </a:lnTo>
                  <a:lnTo>
                    <a:pt x="1095" y="87"/>
                  </a:lnTo>
                  <a:lnTo>
                    <a:pt x="1100" y="83"/>
                  </a:lnTo>
                  <a:lnTo>
                    <a:pt x="1102" y="78"/>
                  </a:lnTo>
                  <a:lnTo>
                    <a:pt x="1102" y="74"/>
                  </a:lnTo>
                  <a:lnTo>
                    <a:pt x="1100" y="69"/>
                  </a:lnTo>
                  <a:lnTo>
                    <a:pt x="1097" y="63"/>
                  </a:lnTo>
                  <a:lnTo>
                    <a:pt x="1093" y="60"/>
                  </a:lnTo>
                  <a:lnTo>
                    <a:pt x="1088" y="58"/>
                  </a:lnTo>
                  <a:lnTo>
                    <a:pt x="1088" y="58"/>
                  </a:lnTo>
                  <a:lnTo>
                    <a:pt x="1079" y="54"/>
                  </a:lnTo>
                  <a:lnTo>
                    <a:pt x="1068" y="54"/>
                  </a:lnTo>
                  <a:lnTo>
                    <a:pt x="1068" y="54"/>
                  </a:lnTo>
                  <a:lnTo>
                    <a:pt x="1061" y="56"/>
                  </a:lnTo>
                  <a:lnTo>
                    <a:pt x="1057" y="58"/>
                  </a:lnTo>
                  <a:lnTo>
                    <a:pt x="1057" y="58"/>
                  </a:lnTo>
                  <a:lnTo>
                    <a:pt x="1053" y="61"/>
                  </a:lnTo>
                  <a:lnTo>
                    <a:pt x="1053" y="65"/>
                  </a:lnTo>
                  <a:lnTo>
                    <a:pt x="1052" y="70"/>
                  </a:lnTo>
                  <a:lnTo>
                    <a:pt x="1052" y="70"/>
                  </a:lnTo>
                  <a:lnTo>
                    <a:pt x="1046" y="78"/>
                  </a:lnTo>
                  <a:lnTo>
                    <a:pt x="1039" y="87"/>
                  </a:lnTo>
                  <a:lnTo>
                    <a:pt x="1037" y="90"/>
                  </a:lnTo>
                  <a:lnTo>
                    <a:pt x="1037" y="94"/>
                  </a:lnTo>
                  <a:lnTo>
                    <a:pt x="1037" y="98"/>
                  </a:lnTo>
                  <a:lnTo>
                    <a:pt x="1043" y="99"/>
                  </a:lnTo>
                  <a:lnTo>
                    <a:pt x="1043" y="99"/>
                  </a:lnTo>
                  <a:close/>
                  <a:moveTo>
                    <a:pt x="2275" y="322"/>
                  </a:moveTo>
                  <a:lnTo>
                    <a:pt x="2275" y="322"/>
                  </a:lnTo>
                  <a:lnTo>
                    <a:pt x="2282" y="320"/>
                  </a:lnTo>
                  <a:lnTo>
                    <a:pt x="2286" y="317"/>
                  </a:lnTo>
                  <a:lnTo>
                    <a:pt x="2288" y="313"/>
                  </a:lnTo>
                  <a:lnTo>
                    <a:pt x="2288" y="313"/>
                  </a:lnTo>
                  <a:lnTo>
                    <a:pt x="2286" y="309"/>
                  </a:lnTo>
                  <a:lnTo>
                    <a:pt x="2284" y="306"/>
                  </a:lnTo>
                  <a:lnTo>
                    <a:pt x="2275" y="304"/>
                  </a:lnTo>
                  <a:lnTo>
                    <a:pt x="2275" y="304"/>
                  </a:lnTo>
                  <a:lnTo>
                    <a:pt x="2266" y="302"/>
                  </a:lnTo>
                  <a:lnTo>
                    <a:pt x="2262" y="302"/>
                  </a:lnTo>
                  <a:lnTo>
                    <a:pt x="2257" y="302"/>
                  </a:lnTo>
                  <a:lnTo>
                    <a:pt x="2257" y="302"/>
                  </a:lnTo>
                  <a:lnTo>
                    <a:pt x="2255" y="306"/>
                  </a:lnTo>
                  <a:lnTo>
                    <a:pt x="2255" y="311"/>
                  </a:lnTo>
                  <a:lnTo>
                    <a:pt x="2255" y="311"/>
                  </a:lnTo>
                  <a:lnTo>
                    <a:pt x="2259" y="315"/>
                  </a:lnTo>
                  <a:lnTo>
                    <a:pt x="2264" y="318"/>
                  </a:lnTo>
                  <a:lnTo>
                    <a:pt x="2275" y="322"/>
                  </a:lnTo>
                  <a:lnTo>
                    <a:pt x="2275" y="322"/>
                  </a:lnTo>
                  <a:close/>
                  <a:moveTo>
                    <a:pt x="2091" y="340"/>
                  </a:moveTo>
                  <a:lnTo>
                    <a:pt x="2091" y="340"/>
                  </a:lnTo>
                  <a:lnTo>
                    <a:pt x="2091" y="336"/>
                  </a:lnTo>
                  <a:lnTo>
                    <a:pt x="2089" y="335"/>
                  </a:lnTo>
                  <a:lnTo>
                    <a:pt x="2087" y="333"/>
                  </a:lnTo>
                  <a:lnTo>
                    <a:pt x="2083" y="333"/>
                  </a:lnTo>
                  <a:lnTo>
                    <a:pt x="2083" y="333"/>
                  </a:lnTo>
                  <a:lnTo>
                    <a:pt x="2078" y="333"/>
                  </a:lnTo>
                  <a:lnTo>
                    <a:pt x="2078" y="336"/>
                  </a:lnTo>
                  <a:lnTo>
                    <a:pt x="2078" y="338"/>
                  </a:lnTo>
                  <a:lnTo>
                    <a:pt x="2078" y="338"/>
                  </a:lnTo>
                  <a:lnTo>
                    <a:pt x="2080" y="344"/>
                  </a:lnTo>
                  <a:lnTo>
                    <a:pt x="2083" y="346"/>
                  </a:lnTo>
                  <a:lnTo>
                    <a:pt x="2089" y="346"/>
                  </a:lnTo>
                  <a:lnTo>
                    <a:pt x="2091" y="340"/>
                  </a:lnTo>
                  <a:lnTo>
                    <a:pt x="2091" y="340"/>
                  </a:lnTo>
                  <a:close/>
                  <a:moveTo>
                    <a:pt x="1823" y="318"/>
                  </a:moveTo>
                  <a:lnTo>
                    <a:pt x="1823" y="318"/>
                  </a:lnTo>
                  <a:lnTo>
                    <a:pt x="1826" y="320"/>
                  </a:lnTo>
                  <a:lnTo>
                    <a:pt x="1830" y="318"/>
                  </a:lnTo>
                  <a:lnTo>
                    <a:pt x="1832" y="317"/>
                  </a:lnTo>
                  <a:lnTo>
                    <a:pt x="1834" y="313"/>
                  </a:lnTo>
                  <a:lnTo>
                    <a:pt x="1834" y="309"/>
                  </a:lnTo>
                  <a:lnTo>
                    <a:pt x="1832" y="308"/>
                  </a:lnTo>
                  <a:lnTo>
                    <a:pt x="1830" y="304"/>
                  </a:lnTo>
                  <a:lnTo>
                    <a:pt x="1826" y="302"/>
                  </a:lnTo>
                  <a:lnTo>
                    <a:pt x="1826" y="302"/>
                  </a:lnTo>
                  <a:lnTo>
                    <a:pt x="1823" y="302"/>
                  </a:lnTo>
                  <a:lnTo>
                    <a:pt x="1821" y="304"/>
                  </a:lnTo>
                  <a:lnTo>
                    <a:pt x="1821" y="304"/>
                  </a:lnTo>
                  <a:lnTo>
                    <a:pt x="1819" y="308"/>
                  </a:lnTo>
                  <a:lnTo>
                    <a:pt x="1817" y="313"/>
                  </a:lnTo>
                  <a:lnTo>
                    <a:pt x="1819" y="317"/>
                  </a:lnTo>
                  <a:lnTo>
                    <a:pt x="1823" y="318"/>
                  </a:lnTo>
                  <a:lnTo>
                    <a:pt x="1823" y="318"/>
                  </a:lnTo>
                  <a:close/>
                  <a:moveTo>
                    <a:pt x="1557" y="1207"/>
                  </a:moveTo>
                  <a:lnTo>
                    <a:pt x="1557" y="1207"/>
                  </a:lnTo>
                  <a:lnTo>
                    <a:pt x="1558" y="1203"/>
                  </a:lnTo>
                  <a:lnTo>
                    <a:pt x="1558" y="1198"/>
                  </a:lnTo>
                  <a:lnTo>
                    <a:pt x="1558" y="1198"/>
                  </a:lnTo>
                  <a:lnTo>
                    <a:pt x="1557" y="1194"/>
                  </a:lnTo>
                  <a:lnTo>
                    <a:pt x="1551" y="1192"/>
                  </a:lnTo>
                  <a:lnTo>
                    <a:pt x="1551" y="1192"/>
                  </a:lnTo>
                  <a:lnTo>
                    <a:pt x="1548" y="1192"/>
                  </a:lnTo>
                  <a:lnTo>
                    <a:pt x="1542" y="1194"/>
                  </a:lnTo>
                  <a:lnTo>
                    <a:pt x="1533" y="1201"/>
                  </a:lnTo>
                  <a:lnTo>
                    <a:pt x="1529" y="1205"/>
                  </a:lnTo>
                  <a:lnTo>
                    <a:pt x="1529" y="1209"/>
                  </a:lnTo>
                  <a:lnTo>
                    <a:pt x="1529" y="1212"/>
                  </a:lnTo>
                  <a:lnTo>
                    <a:pt x="1533" y="1216"/>
                  </a:lnTo>
                  <a:lnTo>
                    <a:pt x="1533" y="1216"/>
                  </a:lnTo>
                  <a:lnTo>
                    <a:pt x="1540" y="1218"/>
                  </a:lnTo>
                  <a:lnTo>
                    <a:pt x="1546" y="1216"/>
                  </a:lnTo>
                  <a:lnTo>
                    <a:pt x="1553" y="1212"/>
                  </a:lnTo>
                  <a:lnTo>
                    <a:pt x="1557" y="1207"/>
                  </a:lnTo>
                  <a:lnTo>
                    <a:pt x="1557" y="1207"/>
                  </a:lnTo>
                  <a:close/>
                  <a:moveTo>
                    <a:pt x="1647" y="1004"/>
                  </a:moveTo>
                  <a:lnTo>
                    <a:pt x="1647" y="1004"/>
                  </a:lnTo>
                  <a:lnTo>
                    <a:pt x="1643" y="1006"/>
                  </a:lnTo>
                  <a:lnTo>
                    <a:pt x="1642" y="1008"/>
                  </a:lnTo>
                  <a:lnTo>
                    <a:pt x="1638" y="1017"/>
                  </a:lnTo>
                  <a:lnTo>
                    <a:pt x="1640" y="1024"/>
                  </a:lnTo>
                  <a:lnTo>
                    <a:pt x="1640" y="1028"/>
                  </a:lnTo>
                  <a:lnTo>
                    <a:pt x="1643" y="1031"/>
                  </a:lnTo>
                  <a:lnTo>
                    <a:pt x="1643" y="1031"/>
                  </a:lnTo>
                  <a:lnTo>
                    <a:pt x="1649" y="1033"/>
                  </a:lnTo>
                  <a:lnTo>
                    <a:pt x="1653" y="1033"/>
                  </a:lnTo>
                  <a:lnTo>
                    <a:pt x="1654" y="1031"/>
                  </a:lnTo>
                  <a:lnTo>
                    <a:pt x="1654" y="1031"/>
                  </a:lnTo>
                  <a:lnTo>
                    <a:pt x="1656" y="1029"/>
                  </a:lnTo>
                  <a:lnTo>
                    <a:pt x="1656" y="1026"/>
                  </a:lnTo>
                  <a:lnTo>
                    <a:pt x="1656" y="1022"/>
                  </a:lnTo>
                  <a:lnTo>
                    <a:pt x="1656" y="1020"/>
                  </a:lnTo>
                  <a:lnTo>
                    <a:pt x="1656" y="1020"/>
                  </a:lnTo>
                  <a:lnTo>
                    <a:pt x="1660" y="1015"/>
                  </a:lnTo>
                  <a:lnTo>
                    <a:pt x="1662" y="1013"/>
                  </a:lnTo>
                  <a:lnTo>
                    <a:pt x="1665" y="1013"/>
                  </a:lnTo>
                  <a:lnTo>
                    <a:pt x="1669" y="1013"/>
                  </a:lnTo>
                  <a:lnTo>
                    <a:pt x="1676" y="1017"/>
                  </a:lnTo>
                  <a:lnTo>
                    <a:pt x="1683" y="1019"/>
                  </a:lnTo>
                  <a:lnTo>
                    <a:pt x="1683" y="1019"/>
                  </a:lnTo>
                  <a:lnTo>
                    <a:pt x="1691" y="1019"/>
                  </a:lnTo>
                  <a:lnTo>
                    <a:pt x="1698" y="1017"/>
                  </a:lnTo>
                  <a:lnTo>
                    <a:pt x="1705" y="1013"/>
                  </a:lnTo>
                  <a:lnTo>
                    <a:pt x="1710" y="1008"/>
                  </a:lnTo>
                  <a:lnTo>
                    <a:pt x="1710" y="1008"/>
                  </a:lnTo>
                  <a:lnTo>
                    <a:pt x="1714" y="1002"/>
                  </a:lnTo>
                  <a:lnTo>
                    <a:pt x="1716" y="995"/>
                  </a:lnTo>
                  <a:lnTo>
                    <a:pt x="1716" y="990"/>
                  </a:lnTo>
                  <a:lnTo>
                    <a:pt x="1716" y="986"/>
                  </a:lnTo>
                  <a:lnTo>
                    <a:pt x="1712" y="984"/>
                  </a:lnTo>
                  <a:lnTo>
                    <a:pt x="1712" y="984"/>
                  </a:lnTo>
                  <a:lnTo>
                    <a:pt x="1707" y="982"/>
                  </a:lnTo>
                  <a:lnTo>
                    <a:pt x="1701" y="982"/>
                  </a:lnTo>
                  <a:lnTo>
                    <a:pt x="1694" y="981"/>
                  </a:lnTo>
                  <a:lnTo>
                    <a:pt x="1689" y="979"/>
                  </a:lnTo>
                  <a:lnTo>
                    <a:pt x="1689" y="979"/>
                  </a:lnTo>
                  <a:lnTo>
                    <a:pt x="1687" y="975"/>
                  </a:lnTo>
                  <a:lnTo>
                    <a:pt x="1685" y="972"/>
                  </a:lnTo>
                  <a:lnTo>
                    <a:pt x="1683" y="963"/>
                  </a:lnTo>
                  <a:lnTo>
                    <a:pt x="1683" y="963"/>
                  </a:lnTo>
                  <a:lnTo>
                    <a:pt x="1676" y="955"/>
                  </a:lnTo>
                  <a:lnTo>
                    <a:pt x="1669" y="948"/>
                  </a:lnTo>
                  <a:lnTo>
                    <a:pt x="1669" y="948"/>
                  </a:lnTo>
                  <a:lnTo>
                    <a:pt x="1665" y="950"/>
                  </a:lnTo>
                  <a:lnTo>
                    <a:pt x="1663" y="952"/>
                  </a:lnTo>
                  <a:lnTo>
                    <a:pt x="1665" y="959"/>
                  </a:lnTo>
                  <a:lnTo>
                    <a:pt x="1671" y="970"/>
                  </a:lnTo>
                  <a:lnTo>
                    <a:pt x="1671" y="970"/>
                  </a:lnTo>
                  <a:lnTo>
                    <a:pt x="1671" y="977"/>
                  </a:lnTo>
                  <a:lnTo>
                    <a:pt x="1671" y="986"/>
                  </a:lnTo>
                  <a:lnTo>
                    <a:pt x="1667" y="993"/>
                  </a:lnTo>
                  <a:lnTo>
                    <a:pt x="1663" y="999"/>
                  </a:lnTo>
                  <a:lnTo>
                    <a:pt x="1663" y="999"/>
                  </a:lnTo>
                  <a:lnTo>
                    <a:pt x="1658" y="1002"/>
                  </a:lnTo>
                  <a:lnTo>
                    <a:pt x="1656" y="1002"/>
                  </a:lnTo>
                  <a:lnTo>
                    <a:pt x="1647" y="1004"/>
                  </a:lnTo>
                  <a:lnTo>
                    <a:pt x="1647" y="1004"/>
                  </a:lnTo>
                  <a:close/>
                  <a:moveTo>
                    <a:pt x="1669" y="925"/>
                  </a:moveTo>
                  <a:lnTo>
                    <a:pt x="1669" y="925"/>
                  </a:lnTo>
                  <a:lnTo>
                    <a:pt x="1669" y="926"/>
                  </a:lnTo>
                  <a:lnTo>
                    <a:pt x="1672" y="930"/>
                  </a:lnTo>
                  <a:lnTo>
                    <a:pt x="1674" y="932"/>
                  </a:lnTo>
                  <a:lnTo>
                    <a:pt x="1678" y="934"/>
                  </a:lnTo>
                  <a:lnTo>
                    <a:pt x="1678" y="934"/>
                  </a:lnTo>
                  <a:lnTo>
                    <a:pt x="1683" y="934"/>
                  </a:lnTo>
                  <a:lnTo>
                    <a:pt x="1685" y="932"/>
                  </a:lnTo>
                  <a:lnTo>
                    <a:pt x="1687" y="925"/>
                  </a:lnTo>
                  <a:lnTo>
                    <a:pt x="1687" y="925"/>
                  </a:lnTo>
                  <a:lnTo>
                    <a:pt x="1687" y="917"/>
                  </a:lnTo>
                  <a:lnTo>
                    <a:pt x="1685" y="912"/>
                  </a:lnTo>
                  <a:lnTo>
                    <a:pt x="1683" y="905"/>
                  </a:lnTo>
                  <a:lnTo>
                    <a:pt x="1681" y="897"/>
                  </a:lnTo>
                  <a:lnTo>
                    <a:pt x="1681" y="897"/>
                  </a:lnTo>
                  <a:lnTo>
                    <a:pt x="1683" y="890"/>
                  </a:lnTo>
                  <a:lnTo>
                    <a:pt x="1687" y="881"/>
                  </a:lnTo>
                  <a:lnTo>
                    <a:pt x="1687" y="881"/>
                  </a:lnTo>
                  <a:lnTo>
                    <a:pt x="1687" y="872"/>
                  </a:lnTo>
                  <a:lnTo>
                    <a:pt x="1687" y="872"/>
                  </a:lnTo>
                  <a:lnTo>
                    <a:pt x="1689" y="870"/>
                  </a:lnTo>
                  <a:lnTo>
                    <a:pt x="1691" y="870"/>
                  </a:lnTo>
                  <a:lnTo>
                    <a:pt x="1696" y="870"/>
                  </a:lnTo>
                  <a:lnTo>
                    <a:pt x="1696" y="870"/>
                  </a:lnTo>
                  <a:lnTo>
                    <a:pt x="1709" y="874"/>
                  </a:lnTo>
                  <a:lnTo>
                    <a:pt x="1710" y="872"/>
                  </a:lnTo>
                  <a:lnTo>
                    <a:pt x="1712" y="872"/>
                  </a:lnTo>
                  <a:lnTo>
                    <a:pt x="1714" y="868"/>
                  </a:lnTo>
                  <a:lnTo>
                    <a:pt x="1714" y="865"/>
                  </a:lnTo>
                  <a:lnTo>
                    <a:pt x="1714" y="865"/>
                  </a:lnTo>
                  <a:lnTo>
                    <a:pt x="1712" y="861"/>
                  </a:lnTo>
                  <a:lnTo>
                    <a:pt x="1709" y="858"/>
                  </a:lnTo>
                  <a:lnTo>
                    <a:pt x="1701" y="852"/>
                  </a:lnTo>
                  <a:lnTo>
                    <a:pt x="1701" y="852"/>
                  </a:lnTo>
                  <a:lnTo>
                    <a:pt x="1698" y="847"/>
                  </a:lnTo>
                  <a:lnTo>
                    <a:pt x="1694" y="841"/>
                  </a:lnTo>
                  <a:lnTo>
                    <a:pt x="1694" y="834"/>
                  </a:lnTo>
                  <a:lnTo>
                    <a:pt x="1694" y="827"/>
                  </a:lnTo>
                  <a:lnTo>
                    <a:pt x="1698" y="800"/>
                  </a:lnTo>
                  <a:lnTo>
                    <a:pt x="1698" y="800"/>
                  </a:lnTo>
                  <a:lnTo>
                    <a:pt x="1698" y="796"/>
                  </a:lnTo>
                  <a:lnTo>
                    <a:pt x="1696" y="791"/>
                  </a:lnTo>
                  <a:lnTo>
                    <a:pt x="1692" y="783"/>
                  </a:lnTo>
                  <a:lnTo>
                    <a:pt x="1692" y="783"/>
                  </a:lnTo>
                  <a:lnTo>
                    <a:pt x="1691" y="778"/>
                  </a:lnTo>
                  <a:lnTo>
                    <a:pt x="1691" y="771"/>
                  </a:lnTo>
                  <a:lnTo>
                    <a:pt x="1692" y="765"/>
                  </a:lnTo>
                  <a:lnTo>
                    <a:pt x="1691" y="758"/>
                  </a:lnTo>
                  <a:lnTo>
                    <a:pt x="1691" y="758"/>
                  </a:lnTo>
                  <a:lnTo>
                    <a:pt x="1687" y="758"/>
                  </a:lnTo>
                  <a:lnTo>
                    <a:pt x="1687" y="758"/>
                  </a:lnTo>
                  <a:lnTo>
                    <a:pt x="1683" y="758"/>
                  </a:lnTo>
                  <a:lnTo>
                    <a:pt x="1681" y="762"/>
                  </a:lnTo>
                  <a:lnTo>
                    <a:pt x="1681" y="769"/>
                  </a:lnTo>
                  <a:lnTo>
                    <a:pt x="1681" y="769"/>
                  </a:lnTo>
                  <a:lnTo>
                    <a:pt x="1680" y="776"/>
                  </a:lnTo>
                  <a:lnTo>
                    <a:pt x="1678" y="783"/>
                  </a:lnTo>
                  <a:lnTo>
                    <a:pt x="1674" y="789"/>
                  </a:lnTo>
                  <a:lnTo>
                    <a:pt x="1672" y="796"/>
                  </a:lnTo>
                  <a:lnTo>
                    <a:pt x="1672" y="796"/>
                  </a:lnTo>
                  <a:lnTo>
                    <a:pt x="1672" y="811"/>
                  </a:lnTo>
                  <a:lnTo>
                    <a:pt x="1674" y="825"/>
                  </a:lnTo>
                  <a:lnTo>
                    <a:pt x="1674" y="825"/>
                  </a:lnTo>
                  <a:lnTo>
                    <a:pt x="1676" y="843"/>
                  </a:lnTo>
                  <a:lnTo>
                    <a:pt x="1676" y="863"/>
                  </a:lnTo>
                  <a:lnTo>
                    <a:pt x="1676" y="863"/>
                  </a:lnTo>
                  <a:lnTo>
                    <a:pt x="1674" y="876"/>
                  </a:lnTo>
                  <a:lnTo>
                    <a:pt x="1672" y="881"/>
                  </a:lnTo>
                  <a:lnTo>
                    <a:pt x="1672" y="888"/>
                  </a:lnTo>
                  <a:lnTo>
                    <a:pt x="1672" y="888"/>
                  </a:lnTo>
                  <a:lnTo>
                    <a:pt x="1676" y="901"/>
                  </a:lnTo>
                  <a:lnTo>
                    <a:pt x="1676" y="908"/>
                  </a:lnTo>
                  <a:lnTo>
                    <a:pt x="1674" y="914"/>
                  </a:lnTo>
                  <a:lnTo>
                    <a:pt x="1674" y="914"/>
                  </a:lnTo>
                  <a:lnTo>
                    <a:pt x="1672" y="917"/>
                  </a:lnTo>
                  <a:lnTo>
                    <a:pt x="1671" y="917"/>
                  </a:lnTo>
                  <a:lnTo>
                    <a:pt x="1669" y="921"/>
                  </a:lnTo>
                  <a:lnTo>
                    <a:pt x="1669" y="925"/>
                  </a:lnTo>
                  <a:lnTo>
                    <a:pt x="1669" y="925"/>
                  </a:lnTo>
                  <a:close/>
                  <a:moveTo>
                    <a:pt x="1508" y="1203"/>
                  </a:moveTo>
                  <a:lnTo>
                    <a:pt x="1508" y="1203"/>
                  </a:lnTo>
                  <a:lnTo>
                    <a:pt x="1500" y="1201"/>
                  </a:lnTo>
                  <a:lnTo>
                    <a:pt x="1500" y="1201"/>
                  </a:lnTo>
                  <a:lnTo>
                    <a:pt x="1491" y="1201"/>
                  </a:lnTo>
                  <a:lnTo>
                    <a:pt x="1491" y="1201"/>
                  </a:lnTo>
                  <a:lnTo>
                    <a:pt x="1488" y="1203"/>
                  </a:lnTo>
                  <a:lnTo>
                    <a:pt x="1486" y="1207"/>
                  </a:lnTo>
                  <a:lnTo>
                    <a:pt x="1484" y="1214"/>
                  </a:lnTo>
                  <a:lnTo>
                    <a:pt x="1484" y="1214"/>
                  </a:lnTo>
                  <a:lnTo>
                    <a:pt x="1484" y="1221"/>
                  </a:lnTo>
                  <a:lnTo>
                    <a:pt x="1486" y="1225"/>
                  </a:lnTo>
                  <a:lnTo>
                    <a:pt x="1490" y="1227"/>
                  </a:lnTo>
                  <a:lnTo>
                    <a:pt x="1493" y="1227"/>
                  </a:lnTo>
                  <a:lnTo>
                    <a:pt x="1500" y="1225"/>
                  </a:lnTo>
                  <a:lnTo>
                    <a:pt x="1502" y="1227"/>
                  </a:lnTo>
                  <a:lnTo>
                    <a:pt x="1504" y="1230"/>
                  </a:lnTo>
                  <a:lnTo>
                    <a:pt x="1504" y="1230"/>
                  </a:lnTo>
                  <a:lnTo>
                    <a:pt x="1502" y="1234"/>
                  </a:lnTo>
                  <a:lnTo>
                    <a:pt x="1500" y="1238"/>
                  </a:lnTo>
                  <a:lnTo>
                    <a:pt x="1499" y="1241"/>
                  </a:lnTo>
                  <a:lnTo>
                    <a:pt x="1497" y="1247"/>
                  </a:lnTo>
                  <a:lnTo>
                    <a:pt x="1497" y="1247"/>
                  </a:lnTo>
                  <a:lnTo>
                    <a:pt x="1499" y="1250"/>
                  </a:lnTo>
                  <a:lnTo>
                    <a:pt x="1502" y="1252"/>
                  </a:lnTo>
                  <a:lnTo>
                    <a:pt x="1506" y="1254"/>
                  </a:lnTo>
                  <a:lnTo>
                    <a:pt x="1511" y="1252"/>
                  </a:lnTo>
                  <a:lnTo>
                    <a:pt x="1511" y="1252"/>
                  </a:lnTo>
                  <a:lnTo>
                    <a:pt x="1515" y="1248"/>
                  </a:lnTo>
                  <a:lnTo>
                    <a:pt x="1517" y="1245"/>
                  </a:lnTo>
                  <a:lnTo>
                    <a:pt x="1519" y="1234"/>
                  </a:lnTo>
                  <a:lnTo>
                    <a:pt x="1517" y="1223"/>
                  </a:lnTo>
                  <a:lnTo>
                    <a:pt x="1517" y="1214"/>
                  </a:lnTo>
                  <a:lnTo>
                    <a:pt x="1517" y="1214"/>
                  </a:lnTo>
                  <a:lnTo>
                    <a:pt x="1515" y="1207"/>
                  </a:lnTo>
                  <a:lnTo>
                    <a:pt x="1511" y="1205"/>
                  </a:lnTo>
                  <a:lnTo>
                    <a:pt x="1508" y="1203"/>
                  </a:lnTo>
                  <a:lnTo>
                    <a:pt x="1508" y="1203"/>
                  </a:lnTo>
                  <a:close/>
                  <a:moveTo>
                    <a:pt x="1620" y="1122"/>
                  </a:moveTo>
                  <a:lnTo>
                    <a:pt x="1620" y="1122"/>
                  </a:lnTo>
                  <a:lnTo>
                    <a:pt x="1618" y="1125"/>
                  </a:lnTo>
                  <a:lnTo>
                    <a:pt x="1615" y="1131"/>
                  </a:lnTo>
                  <a:lnTo>
                    <a:pt x="1611" y="1138"/>
                  </a:lnTo>
                  <a:lnTo>
                    <a:pt x="1607" y="1140"/>
                  </a:lnTo>
                  <a:lnTo>
                    <a:pt x="1605" y="1142"/>
                  </a:lnTo>
                  <a:lnTo>
                    <a:pt x="1605" y="1142"/>
                  </a:lnTo>
                  <a:lnTo>
                    <a:pt x="1600" y="1140"/>
                  </a:lnTo>
                  <a:lnTo>
                    <a:pt x="1598" y="1138"/>
                  </a:lnTo>
                  <a:lnTo>
                    <a:pt x="1598" y="1134"/>
                  </a:lnTo>
                  <a:lnTo>
                    <a:pt x="1596" y="1131"/>
                  </a:lnTo>
                  <a:lnTo>
                    <a:pt x="1596" y="1131"/>
                  </a:lnTo>
                  <a:lnTo>
                    <a:pt x="1593" y="1131"/>
                  </a:lnTo>
                  <a:lnTo>
                    <a:pt x="1591" y="1131"/>
                  </a:lnTo>
                  <a:lnTo>
                    <a:pt x="1589" y="1134"/>
                  </a:lnTo>
                  <a:lnTo>
                    <a:pt x="1587" y="1143"/>
                  </a:lnTo>
                  <a:lnTo>
                    <a:pt x="1587" y="1143"/>
                  </a:lnTo>
                  <a:lnTo>
                    <a:pt x="1582" y="1154"/>
                  </a:lnTo>
                  <a:lnTo>
                    <a:pt x="1576" y="1165"/>
                  </a:lnTo>
                  <a:lnTo>
                    <a:pt x="1576" y="1165"/>
                  </a:lnTo>
                  <a:lnTo>
                    <a:pt x="1573" y="1169"/>
                  </a:lnTo>
                  <a:lnTo>
                    <a:pt x="1569" y="1171"/>
                  </a:lnTo>
                  <a:lnTo>
                    <a:pt x="1560" y="1172"/>
                  </a:lnTo>
                  <a:lnTo>
                    <a:pt x="1560" y="1172"/>
                  </a:lnTo>
                  <a:lnTo>
                    <a:pt x="1546" y="1172"/>
                  </a:lnTo>
                  <a:lnTo>
                    <a:pt x="1538" y="1174"/>
                  </a:lnTo>
                  <a:lnTo>
                    <a:pt x="1537" y="1178"/>
                  </a:lnTo>
                  <a:lnTo>
                    <a:pt x="1535" y="1180"/>
                  </a:lnTo>
                  <a:lnTo>
                    <a:pt x="1535" y="1180"/>
                  </a:lnTo>
                  <a:lnTo>
                    <a:pt x="1526" y="1185"/>
                  </a:lnTo>
                  <a:lnTo>
                    <a:pt x="1519" y="1191"/>
                  </a:lnTo>
                  <a:lnTo>
                    <a:pt x="1517" y="1192"/>
                  </a:lnTo>
                  <a:lnTo>
                    <a:pt x="1517" y="1196"/>
                  </a:lnTo>
                  <a:lnTo>
                    <a:pt x="1520" y="1196"/>
                  </a:lnTo>
                  <a:lnTo>
                    <a:pt x="1526" y="1198"/>
                  </a:lnTo>
                  <a:lnTo>
                    <a:pt x="1526" y="1198"/>
                  </a:lnTo>
                  <a:lnTo>
                    <a:pt x="1531" y="1196"/>
                  </a:lnTo>
                  <a:lnTo>
                    <a:pt x="1537" y="1194"/>
                  </a:lnTo>
                  <a:lnTo>
                    <a:pt x="1546" y="1189"/>
                  </a:lnTo>
                  <a:lnTo>
                    <a:pt x="1551" y="1185"/>
                  </a:lnTo>
                  <a:lnTo>
                    <a:pt x="1555" y="1185"/>
                  </a:lnTo>
                  <a:lnTo>
                    <a:pt x="1560" y="1187"/>
                  </a:lnTo>
                  <a:lnTo>
                    <a:pt x="1566" y="1191"/>
                  </a:lnTo>
                  <a:lnTo>
                    <a:pt x="1566" y="1191"/>
                  </a:lnTo>
                  <a:lnTo>
                    <a:pt x="1571" y="1201"/>
                  </a:lnTo>
                  <a:lnTo>
                    <a:pt x="1575" y="1207"/>
                  </a:lnTo>
                  <a:lnTo>
                    <a:pt x="1576" y="1207"/>
                  </a:lnTo>
                  <a:lnTo>
                    <a:pt x="1580" y="1209"/>
                  </a:lnTo>
                  <a:lnTo>
                    <a:pt x="1580" y="1209"/>
                  </a:lnTo>
                  <a:lnTo>
                    <a:pt x="1584" y="1207"/>
                  </a:lnTo>
                  <a:lnTo>
                    <a:pt x="1586" y="1203"/>
                  </a:lnTo>
                  <a:lnTo>
                    <a:pt x="1587" y="1194"/>
                  </a:lnTo>
                  <a:lnTo>
                    <a:pt x="1587" y="1194"/>
                  </a:lnTo>
                  <a:lnTo>
                    <a:pt x="1589" y="1189"/>
                  </a:lnTo>
                  <a:lnTo>
                    <a:pt x="1591" y="1187"/>
                  </a:lnTo>
                  <a:lnTo>
                    <a:pt x="1595" y="1185"/>
                  </a:lnTo>
                  <a:lnTo>
                    <a:pt x="1595" y="1185"/>
                  </a:lnTo>
                  <a:lnTo>
                    <a:pt x="1602" y="1185"/>
                  </a:lnTo>
                  <a:lnTo>
                    <a:pt x="1609" y="1187"/>
                  </a:lnTo>
                  <a:lnTo>
                    <a:pt x="1609" y="1187"/>
                  </a:lnTo>
                  <a:lnTo>
                    <a:pt x="1618" y="1191"/>
                  </a:lnTo>
                  <a:lnTo>
                    <a:pt x="1622" y="1192"/>
                  </a:lnTo>
                  <a:lnTo>
                    <a:pt x="1625" y="1191"/>
                  </a:lnTo>
                  <a:lnTo>
                    <a:pt x="1625" y="1191"/>
                  </a:lnTo>
                  <a:lnTo>
                    <a:pt x="1629" y="1187"/>
                  </a:lnTo>
                  <a:lnTo>
                    <a:pt x="1629" y="1185"/>
                  </a:lnTo>
                  <a:lnTo>
                    <a:pt x="1631" y="1181"/>
                  </a:lnTo>
                  <a:lnTo>
                    <a:pt x="1636" y="1181"/>
                  </a:lnTo>
                  <a:lnTo>
                    <a:pt x="1636" y="1181"/>
                  </a:lnTo>
                  <a:lnTo>
                    <a:pt x="1636" y="1176"/>
                  </a:lnTo>
                  <a:lnTo>
                    <a:pt x="1636" y="1172"/>
                  </a:lnTo>
                  <a:lnTo>
                    <a:pt x="1638" y="1171"/>
                  </a:lnTo>
                  <a:lnTo>
                    <a:pt x="1638" y="1171"/>
                  </a:lnTo>
                  <a:lnTo>
                    <a:pt x="1642" y="1169"/>
                  </a:lnTo>
                  <a:lnTo>
                    <a:pt x="1645" y="1171"/>
                  </a:lnTo>
                  <a:lnTo>
                    <a:pt x="1645" y="1174"/>
                  </a:lnTo>
                  <a:lnTo>
                    <a:pt x="1647" y="1178"/>
                  </a:lnTo>
                  <a:lnTo>
                    <a:pt x="1647" y="1178"/>
                  </a:lnTo>
                  <a:lnTo>
                    <a:pt x="1651" y="1178"/>
                  </a:lnTo>
                  <a:lnTo>
                    <a:pt x="1654" y="1176"/>
                  </a:lnTo>
                  <a:lnTo>
                    <a:pt x="1656" y="1172"/>
                  </a:lnTo>
                  <a:lnTo>
                    <a:pt x="1658" y="1169"/>
                  </a:lnTo>
                  <a:lnTo>
                    <a:pt x="1658" y="1160"/>
                  </a:lnTo>
                  <a:lnTo>
                    <a:pt x="1656" y="1153"/>
                  </a:lnTo>
                  <a:lnTo>
                    <a:pt x="1656" y="1153"/>
                  </a:lnTo>
                  <a:lnTo>
                    <a:pt x="1654" y="1142"/>
                  </a:lnTo>
                  <a:lnTo>
                    <a:pt x="1654" y="1136"/>
                  </a:lnTo>
                  <a:lnTo>
                    <a:pt x="1656" y="1129"/>
                  </a:lnTo>
                  <a:lnTo>
                    <a:pt x="1656" y="1129"/>
                  </a:lnTo>
                  <a:lnTo>
                    <a:pt x="1658" y="1124"/>
                  </a:lnTo>
                  <a:lnTo>
                    <a:pt x="1662" y="1118"/>
                  </a:lnTo>
                  <a:lnTo>
                    <a:pt x="1665" y="1111"/>
                  </a:lnTo>
                  <a:lnTo>
                    <a:pt x="1667" y="1105"/>
                  </a:lnTo>
                  <a:lnTo>
                    <a:pt x="1667" y="1105"/>
                  </a:lnTo>
                  <a:lnTo>
                    <a:pt x="1669" y="1093"/>
                  </a:lnTo>
                  <a:lnTo>
                    <a:pt x="1669" y="1077"/>
                  </a:lnTo>
                  <a:lnTo>
                    <a:pt x="1669" y="1069"/>
                  </a:lnTo>
                  <a:lnTo>
                    <a:pt x="1665" y="1062"/>
                  </a:lnTo>
                  <a:lnTo>
                    <a:pt x="1662" y="1057"/>
                  </a:lnTo>
                  <a:lnTo>
                    <a:pt x="1656" y="1053"/>
                  </a:lnTo>
                  <a:lnTo>
                    <a:pt x="1656" y="1053"/>
                  </a:lnTo>
                  <a:lnTo>
                    <a:pt x="1651" y="1053"/>
                  </a:lnTo>
                  <a:lnTo>
                    <a:pt x="1651" y="1053"/>
                  </a:lnTo>
                  <a:lnTo>
                    <a:pt x="1643" y="1055"/>
                  </a:lnTo>
                  <a:lnTo>
                    <a:pt x="1640" y="1058"/>
                  </a:lnTo>
                  <a:lnTo>
                    <a:pt x="1640" y="1058"/>
                  </a:lnTo>
                  <a:lnTo>
                    <a:pt x="1636" y="1064"/>
                  </a:lnTo>
                  <a:lnTo>
                    <a:pt x="1638" y="1071"/>
                  </a:lnTo>
                  <a:lnTo>
                    <a:pt x="1640" y="1084"/>
                  </a:lnTo>
                  <a:lnTo>
                    <a:pt x="1640" y="1084"/>
                  </a:lnTo>
                  <a:lnTo>
                    <a:pt x="1640" y="1095"/>
                  </a:lnTo>
                  <a:lnTo>
                    <a:pt x="1636" y="1104"/>
                  </a:lnTo>
                  <a:lnTo>
                    <a:pt x="1631" y="1113"/>
                  </a:lnTo>
                  <a:lnTo>
                    <a:pt x="1624" y="1122"/>
                  </a:lnTo>
                  <a:lnTo>
                    <a:pt x="1620" y="1122"/>
                  </a:lnTo>
                  <a:close/>
                  <a:moveTo>
                    <a:pt x="1609" y="736"/>
                  </a:moveTo>
                  <a:lnTo>
                    <a:pt x="1609" y="736"/>
                  </a:lnTo>
                  <a:lnTo>
                    <a:pt x="1609" y="736"/>
                  </a:lnTo>
                  <a:lnTo>
                    <a:pt x="1609" y="736"/>
                  </a:lnTo>
                  <a:lnTo>
                    <a:pt x="1604" y="740"/>
                  </a:lnTo>
                  <a:lnTo>
                    <a:pt x="1604" y="744"/>
                  </a:lnTo>
                  <a:lnTo>
                    <a:pt x="1604" y="745"/>
                  </a:lnTo>
                  <a:lnTo>
                    <a:pt x="1604" y="745"/>
                  </a:lnTo>
                  <a:lnTo>
                    <a:pt x="1604" y="745"/>
                  </a:lnTo>
                  <a:lnTo>
                    <a:pt x="1604" y="745"/>
                  </a:lnTo>
                  <a:lnTo>
                    <a:pt x="1604" y="745"/>
                  </a:lnTo>
                  <a:lnTo>
                    <a:pt x="1604" y="745"/>
                  </a:lnTo>
                  <a:lnTo>
                    <a:pt x="1604" y="745"/>
                  </a:lnTo>
                  <a:lnTo>
                    <a:pt x="1604" y="745"/>
                  </a:lnTo>
                  <a:lnTo>
                    <a:pt x="1604" y="745"/>
                  </a:lnTo>
                  <a:lnTo>
                    <a:pt x="1604" y="745"/>
                  </a:lnTo>
                  <a:lnTo>
                    <a:pt x="1605" y="747"/>
                  </a:lnTo>
                  <a:lnTo>
                    <a:pt x="1605" y="747"/>
                  </a:lnTo>
                  <a:lnTo>
                    <a:pt x="1605" y="747"/>
                  </a:lnTo>
                  <a:lnTo>
                    <a:pt x="1605" y="747"/>
                  </a:lnTo>
                  <a:lnTo>
                    <a:pt x="1607" y="747"/>
                  </a:lnTo>
                  <a:lnTo>
                    <a:pt x="1607" y="747"/>
                  </a:lnTo>
                  <a:lnTo>
                    <a:pt x="1609" y="747"/>
                  </a:lnTo>
                  <a:lnTo>
                    <a:pt x="1609" y="747"/>
                  </a:lnTo>
                  <a:lnTo>
                    <a:pt x="1613" y="747"/>
                  </a:lnTo>
                  <a:lnTo>
                    <a:pt x="1613" y="747"/>
                  </a:lnTo>
                  <a:lnTo>
                    <a:pt x="1611" y="747"/>
                  </a:lnTo>
                  <a:lnTo>
                    <a:pt x="1611" y="747"/>
                  </a:lnTo>
                  <a:lnTo>
                    <a:pt x="1611" y="745"/>
                  </a:lnTo>
                  <a:lnTo>
                    <a:pt x="1611" y="745"/>
                  </a:lnTo>
                  <a:lnTo>
                    <a:pt x="1613" y="744"/>
                  </a:lnTo>
                  <a:lnTo>
                    <a:pt x="1613" y="740"/>
                  </a:lnTo>
                  <a:lnTo>
                    <a:pt x="1611" y="738"/>
                  </a:lnTo>
                  <a:lnTo>
                    <a:pt x="1609" y="736"/>
                  </a:lnTo>
                  <a:lnTo>
                    <a:pt x="1609" y="736"/>
                  </a:lnTo>
                  <a:close/>
                  <a:moveTo>
                    <a:pt x="1124" y="1922"/>
                  </a:moveTo>
                  <a:lnTo>
                    <a:pt x="1124" y="1922"/>
                  </a:lnTo>
                  <a:lnTo>
                    <a:pt x="1124" y="1912"/>
                  </a:lnTo>
                  <a:lnTo>
                    <a:pt x="1120" y="1905"/>
                  </a:lnTo>
                  <a:lnTo>
                    <a:pt x="1117" y="1900"/>
                  </a:lnTo>
                  <a:lnTo>
                    <a:pt x="1111" y="1894"/>
                  </a:lnTo>
                  <a:lnTo>
                    <a:pt x="1111" y="1894"/>
                  </a:lnTo>
                  <a:lnTo>
                    <a:pt x="1097" y="1885"/>
                  </a:lnTo>
                  <a:lnTo>
                    <a:pt x="1091" y="1878"/>
                  </a:lnTo>
                  <a:lnTo>
                    <a:pt x="1088" y="1869"/>
                  </a:lnTo>
                  <a:lnTo>
                    <a:pt x="1088" y="1869"/>
                  </a:lnTo>
                  <a:lnTo>
                    <a:pt x="1084" y="1856"/>
                  </a:lnTo>
                  <a:lnTo>
                    <a:pt x="1082" y="1849"/>
                  </a:lnTo>
                  <a:lnTo>
                    <a:pt x="1079" y="1844"/>
                  </a:lnTo>
                  <a:lnTo>
                    <a:pt x="1079" y="1844"/>
                  </a:lnTo>
                  <a:lnTo>
                    <a:pt x="1068" y="1836"/>
                  </a:lnTo>
                  <a:lnTo>
                    <a:pt x="1057" y="1829"/>
                  </a:lnTo>
                  <a:lnTo>
                    <a:pt x="1048" y="1824"/>
                  </a:lnTo>
                  <a:lnTo>
                    <a:pt x="1039" y="1817"/>
                  </a:lnTo>
                  <a:lnTo>
                    <a:pt x="1039" y="1817"/>
                  </a:lnTo>
                  <a:lnTo>
                    <a:pt x="1033" y="1809"/>
                  </a:lnTo>
                  <a:lnTo>
                    <a:pt x="1030" y="1800"/>
                  </a:lnTo>
                  <a:lnTo>
                    <a:pt x="1026" y="1784"/>
                  </a:lnTo>
                  <a:lnTo>
                    <a:pt x="1026" y="1784"/>
                  </a:lnTo>
                  <a:lnTo>
                    <a:pt x="1021" y="1770"/>
                  </a:lnTo>
                  <a:lnTo>
                    <a:pt x="1014" y="1760"/>
                  </a:lnTo>
                  <a:lnTo>
                    <a:pt x="1003" y="1755"/>
                  </a:lnTo>
                  <a:lnTo>
                    <a:pt x="990" y="1750"/>
                  </a:lnTo>
                  <a:lnTo>
                    <a:pt x="990" y="1750"/>
                  </a:lnTo>
                  <a:lnTo>
                    <a:pt x="979" y="1748"/>
                  </a:lnTo>
                  <a:lnTo>
                    <a:pt x="974" y="1746"/>
                  </a:lnTo>
                  <a:lnTo>
                    <a:pt x="968" y="1746"/>
                  </a:lnTo>
                  <a:lnTo>
                    <a:pt x="968" y="1746"/>
                  </a:lnTo>
                  <a:lnTo>
                    <a:pt x="967" y="1748"/>
                  </a:lnTo>
                  <a:lnTo>
                    <a:pt x="967" y="1748"/>
                  </a:lnTo>
                  <a:lnTo>
                    <a:pt x="965" y="1750"/>
                  </a:lnTo>
                  <a:lnTo>
                    <a:pt x="965" y="1753"/>
                  </a:lnTo>
                  <a:lnTo>
                    <a:pt x="968" y="1760"/>
                  </a:lnTo>
                  <a:lnTo>
                    <a:pt x="977" y="1771"/>
                  </a:lnTo>
                  <a:lnTo>
                    <a:pt x="977" y="1771"/>
                  </a:lnTo>
                  <a:lnTo>
                    <a:pt x="997" y="1795"/>
                  </a:lnTo>
                  <a:lnTo>
                    <a:pt x="1006" y="1808"/>
                  </a:lnTo>
                  <a:lnTo>
                    <a:pt x="1014" y="1822"/>
                  </a:lnTo>
                  <a:lnTo>
                    <a:pt x="1014" y="1822"/>
                  </a:lnTo>
                  <a:lnTo>
                    <a:pt x="1024" y="1844"/>
                  </a:lnTo>
                  <a:lnTo>
                    <a:pt x="1039" y="1865"/>
                  </a:lnTo>
                  <a:lnTo>
                    <a:pt x="1039" y="1865"/>
                  </a:lnTo>
                  <a:lnTo>
                    <a:pt x="1048" y="1880"/>
                  </a:lnTo>
                  <a:lnTo>
                    <a:pt x="1057" y="1894"/>
                  </a:lnTo>
                  <a:lnTo>
                    <a:pt x="1073" y="1925"/>
                  </a:lnTo>
                  <a:lnTo>
                    <a:pt x="1073" y="1925"/>
                  </a:lnTo>
                  <a:lnTo>
                    <a:pt x="1082" y="1938"/>
                  </a:lnTo>
                  <a:lnTo>
                    <a:pt x="1088" y="1941"/>
                  </a:lnTo>
                  <a:lnTo>
                    <a:pt x="1095" y="1947"/>
                  </a:lnTo>
                  <a:lnTo>
                    <a:pt x="1095" y="1947"/>
                  </a:lnTo>
                  <a:lnTo>
                    <a:pt x="1100" y="1949"/>
                  </a:lnTo>
                  <a:lnTo>
                    <a:pt x="1108" y="1952"/>
                  </a:lnTo>
                  <a:lnTo>
                    <a:pt x="1115" y="1952"/>
                  </a:lnTo>
                  <a:lnTo>
                    <a:pt x="1119" y="1952"/>
                  </a:lnTo>
                  <a:lnTo>
                    <a:pt x="1122" y="1950"/>
                  </a:lnTo>
                  <a:lnTo>
                    <a:pt x="1122" y="1950"/>
                  </a:lnTo>
                  <a:lnTo>
                    <a:pt x="1126" y="1943"/>
                  </a:lnTo>
                  <a:lnTo>
                    <a:pt x="1126" y="1936"/>
                  </a:lnTo>
                  <a:lnTo>
                    <a:pt x="1124" y="1922"/>
                  </a:lnTo>
                  <a:lnTo>
                    <a:pt x="1124" y="1922"/>
                  </a:lnTo>
                  <a:close/>
                  <a:moveTo>
                    <a:pt x="729" y="1674"/>
                  </a:moveTo>
                  <a:lnTo>
                    <a:pt x="729" y="1674"/>
                  </a:lnTo>
                  <a:lnTo>
                    <a:pt x="728" y="1677"/>
                  </a:lnTo>
                  <a:lnTo>
                    <a:pt x="728" y="1677"/>
                  </a:lnTo>
                  <a:lnTo>
                    <a:pt x="726" y="1679"/>
                  </a:lnTo>
                  <a:lnTo>
                    <a:pt x="726" y="1679"/>
                  </a:lnTo>
                  <a:lnTo>
                    <a:pt x="728" y="1681"/>
                  </a:lnTo>
                  <a:lnTo>
                    <a:pt x="728" y="1683"/>
                  </a:lnTo>
                  <a:lnTo>
                    <a:pt x="728" y="1683"/>
                  </a:lnTo>
                  <a:lnTo>
                    <a:pt x="729" y="1684"/>
                  </a:lnTo>
                  <a:lnTo>
                    <a:pt x="729" y="1688"/>
                  </a:lnTo>
                  <a:lnTo>
                    <a:pt x="729" y="1688"/>
                  </a:lnTo>
                  <a:lnTo>
                    <a:pt x="722" y="1706"/>
                  </a:lnTo>
                  <a:lnTo>
                    <a:pt x="722" y="1706"/>
                  </a:lnTo>
                  <a:lnTo>
                    <a:pt x="724" y="1715"/>
                  </a:lnTo>
                  <a:lnTo>
                    <a:pt x="728" y="1726"/>
                  </a:lnTo>
                  <a:lnTo>
                    <a:pt x="728" y="1726"/>
                  </a:lnTo>
                  <a:lnTo>
                    <a:pt x="729" y="1737"/>
                  </a:lnTo>
                  <a:lnTo>
                    <a:pt x="731" y="1744"/>
                  </a:lnTo>
                  <a:lnTo>
                    <a:pt x="733" y="1746"/>
                  </a:lnTo>
                  <a:lnTo>
                    <a:pt x="737" y="1746"/>
                  </a:lnTo>
                  <a:lnTo>
                    <a:pt x="746" y="1742"/>
                  </a:lnTo>
                  <a:lnTo>
                    <a:pt x="746" y="1742"/>
                  </a:lnTo>
                  <a:lnTo>
                    <a:pt x="751" y="1741"/>
                  </a:lnTo>
                  <a:lnTo>
                    <a:pt x="755" y="1739"/>
                  </a:lnTo>
                  <a:lnTo>
                    <a:pt x="757" y="1737"/>
                  </a:lnTo>
                  <a:lnTo>
                    <a:pt x="757" y="1737"/>
                  </a:lnTo>
                  <a:lnTo>
                    <a:pt x="758" y="1732"/>
                  </a:lnTo>
                  <a:lnTo>
                    <a:pt x="758" y="1724"/>
                  </a:lnTo>
                  <a:lnTo>
                    <a:pt x="758" y="1717"/>
                  </a:lnTo>
                  <a:lnTo>
                    <a:pt x="757" y="1712"/>
                  </a:lnTo>
                  <a:lnTo>
                    <a:pt x="757" y="1712"/>
                  </a:lnTo>
                  <a:lnTo>
                    <a:pt x="749" y="1699"/>
                  </a:lnTo>
                  <a:lnTo>
                    <a:pt x="740" y="1688"/>
                  </a:lnTo>
                  <a:lnTo>
                    <a:pt x="729" y="1674"/>
                  </a:lnTo>
                  <a:lnTo>
                    <a:pt x="729" y="1674"/>
                  </a:lnTo>
                  <a:close/>
                  <a:moveTo>
                    <a:pt x="1330" y="1656"/>
                  </a:moveTo>
                  <a:lnTo>
                    <a:pt x="1330" y="1656"/>
                  </a:lnTo>
                  <a:lnTo>
                    <a:pt x="1325" y="1656"/>
                  </a:lnTo>
                  <a:lnTo>
                    <a:pt x="1321" y="1659"/>
                  </a:lnTo>
                  <a:lnTo>
                    <a:pt x="1321" y="1659"/>
                  </a:lnTo>
                  <a:lnTo>
                    <a:pt x="1319" y="1661"/>
                  </a:lnTo>
                  <a:lnTo>
                    <a:pt x="1318" y="1665"/>
                  </a:lnTo>
                  <a:lnTo>
                    <a:pt x="1316" y="1672"/>
                  </a:lnTo>
                  <a:lnTo>
                    <a:pt x="1316" y="1672"/>
                  </a:lnTo>
                  <a:lnTo>
                    <a:pt x="1316" y="1675"/>
                  </a:lnTo>
                  <a:lnTo>
                    <a:pt x="1314" y="1679"/>
                  </a:lnTo>
                  <a:lnTo>
                    <a:pt x="1307" y="1683"/>
                  </a:lnTo>
                  <a:lnTo>
                    <a:pt x="1307" y="1683"/>
                  </a:lnTo>
                  <a:lnTo>
                    <a:pt x="1301" y="1688"/>
                  </a:lnTo>
                  <a:lnTo>
                    <a:pt x="1300" y="1690"/>
                  </a:lnTo>
                  <a:lnTo>
                    <a:pt x="1301" y="1694"/>
                  </a:lnTo>
                  <a:lnTo>
                    <a:pt x="1301" y="1694"/>
                  </a:lnTo>
                  <a:lnTo>
                    <a:pt x="1309" y="1694"/>
                  </a:lnTo>
                  <a:lnTo>
                    <a:pt x="1314" y="1692"/>
                  </a:lnTo>
                  <a:lnTo>
                    <a:pt x="1318" y="1688"/>
                  </a:lnTo>
                  <a:lnTo>
                    <a:pt x="1321" y="1683"/>
                  </a:lnTo>
                  <a:lnTo>
                    <a:pt x="1321" y="1683"/>
                  </a:lnTo>
                  <a:lnTo>
                    <a:pt x="1327" y="1677"/>
                  </a:lnTo>
                  <a:lnTo>
                    <a:pt x="1332" y="1672"/>
                  </a:lnTo>
                  <a:lnTo>
                    <a:pt x="1334" y="1666"/>
                  </a:lnTo>
                  <a:lnTo>
                    <a:pt x="1336" y="1663"/>
                  </a:lnTo>
                  <a:lnTo>
                    <a:pt x="1334" y="1659"/>
                  </a:lnTo>
                  <a:lnTo>
                    <a:pt x="1334" y="1659"/>
                  </a:lnTo>
                  <a:lnTo>
                    <a:pt x="1332" y="1656"/>
                  </a:lnTo>
                  <a:lnTo>
                    <a:pt x="1330" y="1656"/>
                  </a:lnTo>
                  <a:lnTo>
                    <a:pt x="1330" y="1656"/>
                  </a:lnTo>
                  <a:close/>
                  <a:moveTo>
                    <a:pt x="1428" y="1688"/>
                  </a:moveTo>
                  <a:lnTo>
                    <a:pt x="1428" y="1688"/>
                  </a:lnTo>
                  <a:lnTo>
                    <a:pt x="1424" y="1688"/>
                  </a:lnTo>
                  <a:lnTo>
                    <a:pt x="1424" y="1688"/>
                  </a:lnTo>
                  <a:lnTo>
                    <a:pt x="1423" y="1690"/>
                  </a:lnTo>
                  <a:lnTo>
                    <a:pt x="1421" y="1694"/>
                  </a:lnTo>
                  <a:lnTo>
                    <a:pt x="1417" y="1699"/>
                  </a:lnTo>
                  <a:lnTo>
                    <a:pt x="1417" y="1699"/>
                  </a:lnTo>
                  <a:lnTo>
                    <a:pt x="1412" y="1703"/>
                  </a:lnTo>
                  <a:lnTo>
                    <a:pt x="1403" y="1704"/>
                  </a:lnTo>
                  <a:lnTo>
                    <a:pt x="1386" y="1704"/>
                  </a:lnTo>
                  <a:lnTo>
                    <a:pt x="1386" y="1704"/>
                  </a:lnTo>
                  <a:lnTo>
                    <a:pt x="1381" y="1704"/>
                  </a:lnTo>
                  <a:lnTo>
                    <a:pt x="1377" y="1706"/>
                  </a:lnTo>
                  <a:lnTo>
                    <a:pt x="1374" y="1710"/>
                  </a:lnTo>
                  <a:lnTo>
                    <a:pt x="1374" y="1715"/>
                  </a:lnTo>
                  <a:lnTo>
                    <a:pt x="1374" y="1715"/>
                  </a:lnTo>
                  <a:lnTo>
                    <a:pt x="1376" y="1719"/>
                  </a:lnTo>
                  <a:lnTo>
                    <a:pt x="1377" y="1721"/>
                  </a:lnTo>
                  <a:lnTo>
                    <a:pt x="1386" y="1721"/>
                  </a:lnTo>
                  <a:lnTo>
                    <a:pt x="1386" y="1721"/>
                  </a:lnTo>
                  <a:lnTo>
                    <a:pt x="1395" y="1721"/>
                  </a:lnTo>
                  <a:lnTo>
                    <a:pt x="1401" y="1722"/>
                  </a:lnTo>
                  <a:lnTo>
                    <a:pt x="1405" y="1724"/>
                  </a:lnTo>
                  <a:lnTo>
                    <a:pt x="1405" y="1724"/>
                  </a:lnTo>
                  <a:lnTo>
                    <a:pt x="1406" y="1728"/>
                  </a:lnTo>
                  <a:lnTo>
                    <a:pt x="1406" y="1732"/>
                  </a:lnTo>
                  <a:lnTo>
                    <a:pt x="1406" y="1735"/>
                  </a:lnTo>
                  <a:lnTo>
                    <a:pt x="1406" y="1739"/>
                  </a:lnTo>
                  <a:lnTo>
                    <a:pt x="1406" y="1739"/>
                  </a:lnTo>
                  <a:lnTo>
                    <a:pt x="1408" y="1742"/>
                  </a:lnTo>
                  <a:lnTo>
                    <a:pt x="1414" y="1746"/>
                  </a:lnTo>
                  <a:lnTo>
                    <a:pt x="1419" y="1748"/>
                  </a:lnTo>
                  <a:lnTo>
                    <a:pt x="1424" y="1748"/>
                  </a:lnTo>
                  <a:lnTo>
                    <a:pt x="1424" y="1748"/>
                  </a:lnTo>
                  <a:lnTo>
                    <a:pt x="1428" y="1744"/>
                  </a:lnTo>
                  <a:lnTo>
                    <a:pt x="1428" y="1741"/>
                  </a:lnTo>
                  <a:lnTo>
                    <a:pt x="1428" y="1735"/>
                  </a:lnTo>
                  <a:lnTo>
                    <a:pt x="1426" y="1730"/>
                  </a:lnTo>
                  <a:lnTo>
                    <a:pt x="1426" y="1730"/>
                  </a:lnTo>
                  <a:lnTo>
                    <a:pt x="1424" y="1724"/>
                  </a:lnTo>
                  <a:lnTo>
                    <a:pt x="1426" y="1721"/>
                  </a:lnTo>
                  <a:lnTo>
                    <a:pt x="1434" y="1713"/>
                  </a:lnTo>
                  <a:lnTo>
                    <a:pt x="1434" y="1713"/>
                  </a:lnTo>
                  <a:lnTo>
                    <a:pt x="1437" y="1710"/>
                  </a:lnTo>
                  <a:lnTo>
                    <a:pt x="1437" y="1706"/>
                  </a:lnTo>
                  <a:lnTo>
                    <a:pt x="1437" y="1706"/>
                  </a:lnTo>
                  <a:lnTo>
                    <a:pt x="1434" y="1697"/>
                  </a:lnTo>
                  <a:lnTo>
                    <a:pt x="1432" y="1692"/>
                  </a:lnTo>
                  <a:lnTo>
                    <a:pt x="1428" y="1688"/>
                  </a:lnTo>
                  <a:lnTo>
                    <a:pt x="1428" y="1688"/>
                  </a:lnTo>
                  <a:close/>
                  <a:moveTo>
                    <a:pt x="1359" y="1373"/>
                  </a:moveTo>
                  <a:lnTo>
                    <a:pt x="1359" y="1373"/>
                  </a:lnTo>
                  <a:lnTo>
                    <a:pt x="1356" y="1377"/>
                  </a:lnTo>
                  <a:lnTo>
                    <a:pt x="1350" y="1382"/>
                  </a:lnTo>
                  <a:lnTo>
                    <a:pt x="1350" y="1382"/>
                  </a:lnTo>
                  <a:lnTo>
                    <a:pt x="1343" y="1393"/>
                  </a:lnTo>
                  <a:lnTo>
                    <a:pt x="1336" y="1406"/>
                  </a:lnTo>
                  <a:lnTo>
                    <a:pt x="1336" y="1413"/>
                  </a:lnTo>
                  <a:lnTo>
                    <a:pt x="1336" y="1420"/>
                  </a:lnTo>
                  <a:lnTo>
                    <a:pt x="1338" y="1426"/>
                  </a:lnTo>
                  <a:lnTo>
                    <a:pt x="1343" y="1431"/>
                  </a:lnTo>
                  <a:lnTo>
                    <a:pt x="1343" y="1431"/>
                  </a:lnTo>
                  <a:lnTo>
                    <a:pt x="1348" y="1431"/>
                  </a:lnTo>
                  <a:lnTo>
                    <a:pt x="1354" y="1431"/>
                  </a:lnTo>
                  <a:lnTo>
                    <a:pt x="1359" y="1428"/>
                  </a:lnTo>
                  <a:lnTo>
                    <a:pt x="1365" y="1424"/>
                  </a:lnTo>
                  <a:lnTo>
                    <a:pt x="1374" y="1413"/>
                  </a:lnTo>
                  <a:lnTo>
                    <a:pt x="1377" y="1404"/>
                  </a:lnTo>
                  <a:lnTo>
                    <a:pt x="1377" y="1404"/>
                  </a:lnTo>
                  <a:lnTo>
                    <a:pt x="1377" y="1397"/>
                  </a:lnTo>
                  <a:lnTo>
                    <a:pt x="1376" y="1390"/>
                  </a:lnTo>
                  <a:lnTo>
                    <a:pt x="1370" y="1379"/>
                  </a:lnTo>
                  <a:lnTo>
                    <a:pt x="1370" y="1379"/>
                  </a:lnTo>
                  <a:lnTo>
                    <a:pt x="1368" y="1375"/>
                  </a:lnTo>
                  <a:lnTo>
                    <a:pt x="1365" y="1373"/>
                  </a:lnTo>
                  <a:lnTo>
                    <a:pt x="1363" y="1373"/>
                  </a:lnTo>
                  <a:lnTo>
                    <a:pt x="1359" y="1373"/>
                  </a:lnTo>
                  <a:lnTo>
                    <a:pt x="1359" y="1373"/>
                  </a:lnTo>
                  <a:close/>
                  <a:moveTo>
                    <a:pt x="1175" y="1829"/>
                  </a:moveTo>
                  <a:lnTo>
                    <a:pt x="1175" y="1829"/>
                  </a:lnTo>
                  <a:lnTo>
                    <a:pt x="1173" y="1836"/>
                  </a:lnTo>
                  <a:lnTo>
                    <a:pt x="1171" y="1844"/>
                  </a:lnTo>
                  <a:lnTo>
                    <a:pt x="1173" y="1851"/>
                  </a:lnTo>
                  <a:lnTo>
                    <a:pt x="1175" y="1858"/>
                  </a:lnTo>
                  <a:lnTo>
                    <a:pt x="1175" y="1858"/>
                  </a:lnTo>
                  <a:lnTo>
                    <a:pt x="1176" y="1865"/>
                  </a:lnTo>
                  <a:lnTo>
                    <a:pt x="1180" y="1871"/>
                  </a:lnTo>
                  <a:lnTo>
                    <a:pt x="1189" y="1880"/>
                  </a:lnTo>
                  <a:lnTo>
                    <a:pt x="1189" y="1880"/>
                  </a:lnTo>
                  <a:lnTo>
                    <a:pt x="1191" y="1887"/>
                  </a:lnTo>
                  <a:lnTo>
                    <a:pt x="1193" y="1894"/>
                  </a:lnTo>
                  <a:lnTo>
                    <a:pt x="1196" y="1902"/>
                  </a:lnTo>
                  <a:lnTo>
                    <a:pt x="1200" y="1909"/>
                  </a:lnTo>
                  <a:lnTo>
                    <a:pt x="1200" y="1909"/>
                  </a:lnTo>
                  <a:lnTo>
                    <a:pt x="1204" y="1912"/>
                  </a:lnTo>
                  <a:lnTo>
                    <a:pt x="1209" y="1914"/>
                  </a:lnTo>
                  <a:lnTo>
                    <a:pt x="1222" y="1918"/>
                  </a:lnTo>
                  <a:lnTo>
                    <a:pt x="1234" y="1918"/>
                  </a:lnTo>
                  <a:lnTo>
                    <a:pt x="1245" y="1916"/>
                  </a:lnTo>
                  <a:lnTo>
                    <a:pt x="1245" y="1916"/>
                  </a:lnTo>
                  <a:lnTo>
                    <a:pt x="1251" y="1914"/>
                  </a:lnTo>
                  <a:lnTo>
                    <a:pt x="1256" y="1914"/>
                  </a:lnTo>
                  <a:lnTo>
                    <a:pt x="1256" y="1914"/>
                  </a:lnTo>
                  <a:lnTo>
                    <a:pt x="1260" y="1914"/>
                  </a:lnTo>
                  <a:lnTo>
                    <a:pt x="1263" y="1916"/>
                  </a:lnTo>
                  <a:lnTo>
                    <a:pt x="1263" y="1916"/>
                  </a:lnTo>
                  <a:lnTo>
                    <a:pt x="1269" y="1918"/>
                  </a:lnTo>
                  <a:lnTo>
                    <a:pt x="1274" y="1918"/>
                  </a:lnTo>
                  <a:lnTo>
                    <a:pt x="1285" y="1914"/>
                  </a:lnTo>
                  <a:lnTo>
                    <a:pt x="1285" y="1914"/>
                  </a:lnTo>
                  <a:lnTo>
                    <a:pt x="1289" y="1912"/>
                  </a:lnTo>
                  <a:lnTo>
                    <a:pt x="1291" y="1909"/>
                  </a:lnTo>
                  <a:lnTo>
                    <a:pt x="1294" y="1902"/>
                  </a:lnTo>
                  <a:lnTo>
                    <a:pt x="1294" y="1902"/>
                  </a:lnTo>
                  <a:lnTo>
                    <a:pt x="1298" y="1893"/>
                  </a:lnTo>
                  <a:lnTo>
                    <a:pt x="1300" y="1884"/>
                  </a:lnTo>
                  <a:lnTo>
                    <a:pt x="1300" y="1873"/>
                  </a:lnTo>
                  <a:lnTo>
                    <a:pt x="1300" y="1864"/>
                  </a:lnTo>
                  <a:lnTo>
                    <a:pt x="1300" y="1864"/>
                  </a:lnTo>
                  <a:lnTo>
                    <a:pt x="1298" y="1858"/>
                  </a:lnTo>
                  <a:lnTo>
                    <a:pt x="1298" y="1855"/>
                  </a:lnTo>
                  <a:lnTo>
                    <a:pt x="1298" y="1851"/>
                  </a:lnTo>
                  <a:lnTo>
                    <a:pt x="1298" y="1851"/>
                  </a:lnTo>
                  <a:lnTo>
                    <a:pt x="1303" y="1846"/>
                  </a:lnTo>
                  <a:lnTo>
                    <a:pt x="1309" y="1844"/>
                  </a:lnTo>
                  <a:lnTo>
                    <a:pt x="1309" y="1844"/>
                  </a:lnTo>
                  <a:lnTo>
                    <a:pt x="1318" y="1842"/>
                  </a:lnTo>
                  <a:lnTo>
                    <a:pt x="1319" y="1840"/>
                  </a:lnTo>
                  <a:lnTo>
                    <a:pt x="1321" y="1836"/>
                  </a:lnTo>
                  <a:lnTo>
                    <a:pt x="1321" y="1836"/>
                  </a:lnTo>
                  <a:lnTo>
                    <a:pt x="1321" y="1833"/>
                  </a:lnTo>
                  <a:lnTo>
                    <a:pt x="1319" y="1831"/>
                  </a:lnTo>
                  <a:lnTo>
                    <a:pt x="1314" y="1826"/>
                  </a:lnTo>
                  <a:lnTo>
                    <a:pt x="1314" y="1826"/>
                  </a:lnTo>
                  <a:lnTo>
                    <a:pt x="1307" y="1820"/>
                  </a:lnTo>
                  <a:lnTo>
                    <a:pt x="1303" y="1813"/>
                  </a:lnTo>
                  <a:lnTo>
                    <a:pt x="1303" y="1813"/>
                  </a:lnTo>
                  <a:lnTo>
                    <a:pt x="1301" y="1804"/>
                  </a:lnTo>
                  <a:lnTo>
                    <a:pt x="1300" y="1800"/>
                  </a:lnTo>
                  <a:lnTo>
                    <a:pt x="1300" y="1795"/>
                  </a:lnTo>
                  <a:lnTo>
                    <a:pt x="1300" y="1795"/>
                  </a:lnTo>
                  <a:lnTo>
                    <a:pt x="1301" y="1786"/>
                  </a:lnTo>
                  <a:lnTo>
                    <a:pt x="1307" y="1775"/>
                  </a:lnTo>
                  <a:lnTo>
                    <a:pt x="1307" y="1775"/>
                  </a:lnTo>
                  <a:lnTo>
                    <a:pt x="1312" y="1771"/>
                  </a:lnTo>
                  <a:lnTo>
                    <a:pt x="1318" y="1768"/>
                  </a:lnTo>
                  <a:lnTo>
                    <a:pt x="1323" y="1764"/>
                  </a:lnTo>
                  <a:lnTo>
                    <a:pt x="1327" y="1759"/>
                  </a:lnTo>
                  <a:lnTo>
                    <a:pt x="1327" y="1759"/>
                  </a:lnTo>
                  <a:lnTo>
                    <a:pt x="1329" y="1757"/>
                  </a:lnTo>
                  <a:lnTo>
                    <a:pt x="1327" y="1753"/>
                  </a:lnTo>
                  <a:lnTo>
                    <a:pt x="1323" y="1751"/>
                  </a:lnTo>
                  <a:lnTo>
                    <a:pt x="1314" y="1746"/>
                  </a:lnTo>
                  <a:lnTo>
                    <a:pt x="1314" y="1746"/>
                  </a:lnTo>
                  <a:lnTo>
                    <a:pt x="1310" y="1742"/>
                  </a:lnTo>
                  <a:lnTo>
                    <a:pt x="1309" y="1737"/>
                  </a:lnTo>
                  <a:lnTo>
                    <a:pt x="1305" y="1732"/>
                  </a:lnTo>
                  <a:lnTo>
                    <a:pt x="1301" y="1728"/>
                  </a:lnTo>
                  <a:lnTo>
                    <a:pt x="1301" y="1728"/>
                  </a:lnTo>
                  <a:lnTo>
                    <a:pt x="1298" y="1728"/>
                  </a:lnTo>
                  <a:lnTo>
                    <a:pt x="1294" y="1728"/>
                  </a:lnTo>
                  <a:lnTo>
                    <a:pt x="1291" y="1730"/>
                  </a:lnTo>
                  <a:lnTo>
                    <a:pt x="1287" y="1732"/>
                  </a:lnTo>
                  <a:lnTo>
                    <a:pt x="1287" y="1732"/>
                  </a:lnTo>
                  <a:lnTo>
                    <a:pt x="1280" y="1741"/>
                  </a:lnTo>
                  <a:lnTo>
                    <a:pt x="1274" y="1751"/>
                  </a:lnTo>
                  <a:lnTo>
                    <a:pt x="1274" y="1751"/>
                  </a:lnTo>
                  <a:lnTo>
                    <a:pt x="1272" y="1759"/>
                  </a:lnTo>
                  <a:lnTo>
                    <a:pt x="1271" y="1764"/>
                  </a:lnTo>
                  <a:lnTo>
                    <a:pt x="1269" y="1768"/>
                  </a:lnTo>
                  <a:lnTo>
                    <a:pt x="1269" y="1768"/>
                  </a:lnTo>
                  <a:lnTo>
                    <a:pt x="1263" y="1773"/>
                  </a:lnTo>
                  <a:lnTo>
                    <a:pt x="1256" y="1775"/>
                  </a:lnTo>
                  <a:lnTo>
                    <a:pt x="1256" y="1775"/>
                  </a:lnTo>
                  <a:lnTo>
                    <a:pt x="1249" y="1779"/>
                  </a:lnTo>
                  <a:lnTo>
                    <a:pt x="1242" y="1782"/>
                  </a:lnTo>
                  <a:lnTo>
                    <a:pt x="1238" y="1788"/>
                  </a:lnTo>
                  <a:lnTo>
                    <a:pt x="1236" y="1795"/>
                  </a:lnTo>
                  <a:lnTo>
                    <a:pt x="1236" y="1795"/>
                  </a:lnTo>
                  <a:lnTo>
                    <a:pt x="1236" y="1802"/>
                  </a:lnTo>
                  <a:lnTo>
                    <a:pt x="1234" y="1806"/>
                  </a:lnTo>
                  <a:lnTo>
                    <a:pt x="1231" y="1811"/>
                  </a:lnTo>
                  <a:lnTo>
                    <a:pt x="1225" y="1813"/>
                  </a:lnTo>
                  <a:lnTo>
                    <a:pt x="1225" y="1813"/>
                  </a:lnTo>
                  <a:lnTo>
                    <a:pt x="1213" y="1818"/>
                  </a:lnTo>
                  <a:lnTo>
                    <a:pt x="1213" y="1818"/>
                  </a:lnTo>
                  <a:lnTo>
                    <a:pt x="1207" y="1822"/>
                  </a:lnTo>
                  <a:lnTo>
                    <a:pt x="1204" y="1824"/>
                  </a:lnTo>
                  <a:lnTo>
                    <a:pt x="1200" y="1824"/>
                  </a:lnTo>
                  <a:lnTo>
                    <a:pt x="1200" y="1824"/>
                  </a:lnTo>
                  <a:lnTo>
                    <a:pt x="1186" y="1822"/>
                  </a:lnTo>
                  <a:lnTo>
                    <a:pt x="1180" y="1824"/>
                  </a:lnTo>
                  <a:lnTo>
                    <a:pt x="1176" y="1826"/>
                  </a:lnTo>
                  <a:lnTo>
                    <a:pt x="1175" y="1829"/>
                  </a:lnTo>
                  <a:lnTo>
                    <a:pt x="1175" y="1829"/>
                  </a:lnTo>
                  <a:close/>
                  <a:moveTo>
                    <a:pt x="1258" y="2012"/>
                  </a:moveTo>
                  <a:lnTo>
                    <a:pt x="1258" y="2012"/>
                  </a:lnTo>
                  <a:lnTo>
                    <a:pt x="1260" y="2010"/>
                  </a:lnTo>
                  <a:lnTo>
                    <a:pt x="1260" y="2007"/>
                  </a:lnTo>
                  <a:lnTo>
                    <a:pt x="1258" y="1999"/>
                  </a:lnTo>
                  <a:lnTo>
                    <a:pt x="1258" y="1999"/>
                  </a:lnTo>
                  <a:lnTo>
                    <a:pt x="1258" y="1996"/>
                  </a:lnTo>
                  <a:lnTo>
                    <a:pt x="1256" y="1994"/>
                  </a:lnTo>
                  <a:lnTo>
                    <a:pt x="1256" y="1994"/>
                  </a:lnTo>
                  <a:lnTo>
                    <a:pt x="1254" y="1992"/>
                  </a:lnTo>
                  <a:lnTo>
                    <a:pt x="1251" y="1992"/>
                  </a:lnTo>
                  <a:lnTo>
                    <a:pt x="1245" y="1994"/>
                  </a:lnTo>
                  <a:lnTo>
                    <a:pt x="1245" y="1994"/>
                  </a:lnTo>
                  <a:lnTo>
                    <a:pt x="1242" y="1992"/>
                  </a:lnTo>
                  <a:lnTo>
                    <a:pt x="1238" y="1988"/>
                  </a:lnTo>
                  <a:lnTo>
                    <a:pt x="1234" y="1981"/>
                  </a:lnTo>
                  <a:lnTo>
                    <a:pt x="1234" y="1981"/>
                  </a:lnTo>
                  <a:lnTo>
                    <a:pt x="1231" y="1974"/>
                  </a:lnTo>
                  <a:lnTo>
                    <a:pt x="1227" y="1972"/>
                  </a:lnTo>
                  <a:lnTo>
                    <a:pt x="1224" y="1970"/>
                  </a:lnTo>
                  <a:lnTo>
                    <a:pt x="1224" y="1970"/>
                  </a:lnTo>
                  <a:lnTo>
                    <a:pt x="1216" y="1970"/>
                  </a:lnTo>
                  <a:lnTo>
                    <a:pt x="1211" y="1970"/>
                  </a:lnTo>
                  <a:lnTo>
                    <a:pt x="1211" y="1970"/>
                  </a:lnTo>
                  <a:lnTo>
                    <a:pt x="1207" y="1969"/>
                  </a:lnTo>
                  <a:lnTo>
                    <a:pt x="1205" y="1969"/>
                  </a:lnTo>
                  <a:lnTo>
                    <a:pt x="1205" y="1969"/>
                  </a:lnTo>
                  <a:lnTo>
                    <a:pt x="1204" y="1969"/>
                  </a:lnTo>
                  <a:lnTo>
                    <a:pt x="1202" y="1970"/>
                  </a:lnTo>
                  <a:lnTo>
                    <a:pt x="1200" y="1972"/>
                  </a:lnTo>
                  <a:lnTo>
                    <a:pt x="1198" y="1974"/>
                  </a:lnTo>
                  <a:lnTo>
                    <a:pt x="1198" y="1974"/>
                  </a:lnTo>
                  <a:lnTo>
                    <a:pt x="1193" y="1974"/>
                  </a:lnTo>
                  <a:lnTo>
                    <a:pt x="1187" y="1972"/>
                  </a:lnTo>
                  <a:lnTo>
                    <a:pt x="1178" y="1969"/>
                  </a:lnTo>
                  <a:lnTo>
                    <a:pt x="1178" y="1969"/>
                  </a:lnTo>
                  <a:lnTo>
                    <a:pt x="1175" y="1967"/>
                  </a:lnTo>
                  <a:lnTo>
                    <a:pt x="1171" y="1965"/>
                  </a:lnTo>
                  <a:lnTo>
                    <a:pt x="1171" y="1965"/>
                  </a:lnTo>
                  <a:lnTo>
                    <a:pt x="1166" y="1961"/>
                  </a:lnTo>
                  <a:lnTo>
                    <a:pt x="1160" y="1960"/>
                  </a:lnTo>
                  <a:lnTo>
                    <a:pt x="1160" y="1960"/>
                  </a:lnTo>
                  <a:lnTo>
                    <a:pt x="1157" y="1960"/>
                  </a:lnTo>
                  <a:lnTo>
                    <a:pt x="1155" y="1960"/>
                  </a:lnTo>
                  <a:lnTo>
                    <a:pt x="1148" y="1963"/>
                  </a:lnTo>
                  <a:lnTo>
                    <a:pt x="1148" y="1963"/>
                  </a:lnTo>
                  <a:lnTo>
                    <a:pt x="1142" y="1963"/>
                  </a:lnTo>
                  <a:lnTo>
                    <a:pt x="1138" y="1963"/>
                  </a:lnTo>
                  <a:lnTo>
                    <a:pt x="1138" y="1963"/>
                  </a:lnTo>
                  <a:lnTo>
                    <a:pt x="1129" y="1965"/>
                  </a:lnTo>
                  <a:lnTo>
                    <a:pt x="1129" y="1965"/>
                  </a:lnTo>
                  <a:lnTo>
                    <a:pt x="1126" y="1967"/>
                  </a:lnTo>
                  <a:lnTo>
                    <a:pt x="1124" y="1972"/>
                  </a:lnTo>
                  <a:lnTo>
                    <a:pt x="1124" y="1972"/>
                  </a:lnTo>
                  <a:lnTo>
                    <a:pt x="1124" y="1978"/>
                  </a:lnTo>
                  <a:lnTo>
                    <a:pt x="1128" y="1979"/>
                  </a:lnTo>
                  <a:lnTo>
                    <a:pt x="1137" y="1983"/>
                  </a:lnTo>
                  <a:lnTo>
                    <a:pt x="1137" y="1983"/>
                  </a:lnTo>
                  <a:lnTo>
                    <a:pt x="1148" y="1988"/>
                  </a:lnTo>
                  <a:lnTo>
                    <a:pt x="1153" y="1990"/>
                  </a:lnTo>
                  <a:lnTo>
                    <a:pt x="1160" y="1992"/>
                  </a:lnTo>
                  <a:lnTo>
                    <a:pt x="1160" y="1992"/>
                  </a:lnTo>
                  <a:lnTo>
                    <a:pt x="1173" y="1994"/>
                  </a:lnTo>
                  <a:lnTo>
                    <a:pt x="1186" y="1999"/>
                  </a:lnTo>
                  <a:lnTo>
                    <a:pt x="1186" y="1999"/>
                  </a:lnTo>
                  <a:lnTo>
                    <a:pt x="1193" y="2001"/>
                  </a:lnTo>
                  <a:lnTo>
                    <a:pt x="1198" y="2003"/>
                  </a:lnTo>
                  <a:lnTo>
                    <a:pt x="1213" y="2003"/>
                  </a:lnTo>
                  <a:lnTo>
                    <a:pt x="1213" y="2003"/>
                  </a:lnTo>
                  <a:lnTo>
                    <a:pt x="1225" y="2003"/>
                  </a:lnTo>
                  <a:lnTo>
                    <a:pt x="1231" y="2003"/>
                  </a:lnTo>
                  <a:lnTo>
                    <a:pt x="1236" y="2005"/>
                  </a:lnTo>
                  <a:lnTo>
                    <a:pt x="1236" y="2005"/>
                  </a:lnTo>
                  <a:lnTo>
                    <a:pt x="1247" y="2012"/>
                  </a:lnTo>
                  <a:lnTo>
                    <a:pt x="1252" y="2014"/>
                  </a:lnTo>
                  <a:lnTo>
                    <a:pt x="1256" y="2014"/>
                  </a:lnTo>
                  <a:lnTo>
                    <a:pt x="1258" y="2012"/>
                  </a:lnTo>
                  <a:lnTo>
                    <a:pt x="1258" y="2012"/>
                  </a:lnTo>
                  <a:close/>
                  <a:moveTo>
                    <a:pt x="1204" y="1505"/>
                  </a:moveTo>
                  <a:lnTo>
                    <a:pt x="1204" y="1505"/>
                  </a:lnTo>
                  <a:lnTo>
                    <a:pt x="1207" y="1500"/>
                  </a:lnTo>
                  <a:lnTo>
                    <a:pt x="1207" y="1493"/>
                  </a:lnTo>
                  <a:lnTo>
                    <a:pt x="1207" y="1493"/>
                  </a:lnTo>
                  <a:lnTo>
                    <a:pt x="1207" y="1485"/>
                  </a:lnTo>
                  <a:lnTo>
                    <a:pt x="1207" y="1485"/>
                  </a:lnTo>
                  <a:lnTo>
                    <a:pt x="1209" y="1482"/>
                  </a:lnTo>
                  <a:lnTo>
                    <a:pt x="1209" y="1478"/>
                  </a:lnTo>
                  <a:lnTo>
                    <a:pt x="1207" y="1476"/>
                  </a:lnTo>
                  <a:lnTo>
                    <a:pt x="1207" y="1476"/>
                  </a:lnTo>
                  <a:lnTo>
                    <a:pt x="1205" y="1475"/>
                  </a:lnTo>
                  <a:lnTo>
                    <a:pt x="1202" y="1475"/>
                  </a:lnTo>
                  <a:lnTo>
                    <a:pt x="1195" y="1476"/>
                  </a:lnTo>
                  <a:lnTo>
                    <a:pt x="1195" y="1476"/>
                  </a:lnTo>
                  <a:lnTo>
                    <a:pt x="1191" y="1478"/>
                  </a:lnTo>
                  <a:lnTo>
                    <a:pt x="1191" y="1478"/>
                  </a:lnTo>
                  <a:lnTo>
                    <a:pt x="1182" y="1482"/>
                  </a:lnTo>
                  <a:lnTo>
                    <a:pt x="1178" y="1485"/>
                  </a:lnTo>
                  <a:lnTo>
                    <a:pt x="1175" y="1489"/>
                  </a:lnTo>
                  <a:lnTo>
                    <a:pt x="1173" y="1494"/>
                  </a:lnTo>
                  <a:lnTo>
                    <a:pt x="1173" y="1498"/>
                  </a:lnTo>
                  <a:lnTo>
                    <a:pt x="1175" y="1504"/>
                  </a:lnTo>
                  <a:lnTo>
                    <a:pt x="1178" y="1509"/>
                  </a:lnTo>
                  <a:lnTo>
                    <a:pt x="1178" y="1509"/>
                  </a:lnTo>
                  <a:lnTo>
                    <a:pt x="1180" y="1511"/>
                  </a:lnTo>
                  <a:lnTo>
                    <a:pt x="1184" y="1513"/>
                  </a:lnTo>
                  <a:lnTo>
                    <a:pt x="1191" y="1514"/>
                  </a:lnTo>
                  <a:lnTo>
                    <a:pt x="1198" y="1511"/>
                  </a:lnTo>
                  <a:lnTo>
                    <a:pt x="1204" y="1505"/>
                  </a:lnTo>
                  <a:lnTo>
                    <a:pt x="1204" y="1505"/>
                  </a:lnTo>
                  <a:close/>
                  <a:moveTo>
                    <a:pt x="2389" y="458"/>
                  </a:moveTo>
                  <a:lnTo>
                    <a:pt x="2389" y="458"/>
                  </a:lnTo>
                  <a:lnTo>
                    <a:pt x="2382" y="447"/>
                  </a:lnTo>
                  <a:lnTo>
                    <a:pt x="2373" y="440"/>
                  </a:lnTo>
                  <a:lnTo>
                    <a:pt x="2364" y="434"/>
                  </a:lnTo>
                  <a:lnTo>
                    <a:pt x="2351" y="432"/>
                  </a:lnTo>
                  <a:lnTo>
                    <a:pt x="2351" y="432"/>
                  </a:lnTo>
                  <a:lnTo>
                    <a:pt x="2342" y="431"/>
                  </a:lnTo>
                  <a:lnTo>
                    <a:pt x="2333" y="427"/>
                  </a:lnTo>
                  <a:lnTo>
                    <a:pt x="2324" y="423"/>
                  </a:lnTo>
                  <a:lnTo>
                    <a:pt x="2315" y="418"/>
                  </a:lnTo>
                  <a:lnTo>
                    <a:pt x="2315" y="418"/>
                  </a:lnTo>
                  <a:lnTo>
                    <a:pt x="2275" y="385"/>
                  </a:lnTo>
                  <a:lnTo>
                    <a:pt x="2275" y="385"/>
                  </a:lnTo>
                  <a:lnTo>
                    <a:pt x="2262" y="376"/>
                  </a:lnTo>
                  <a:lnTo>
                    <a:pt x="2250" y="369"/>
                  </a:lnTo>
                  <a:lnTo>
                    <a:pt x="2250" y="369"/>
                  </a:lnTo>
                  <a:lnTo>
                    <a:pt x="2244" y="365"/>
                  </a:lnTo>
                  <a:lnTo>
                    <a:pt x="2241" y="364"/>
                  </a:lnTo>
                  <a:lnTo>
                    <a:pt x="2228" y="362"/>
                  </a:lnTo>
                  <a:lnTo>
                    <a:pt x="2228" y="362"/>
                  </a:lnTo>
                  <a:lnTo>
                    <a:pt x="2210" y="355"/>
                  </a:lnTo>
                  <a:lnTo>
                    <a:pt x="2194" y="349"/>
                  </a:lnTo>
                  <a:lnTo>
                    <a:pt x="2194" y="349"/>
                  </a:lnTo>
                  <a:lnTo>
                    <a:pt x="2177" y="340"/>
                  </a:lnTo>
                  <a:lnTo>
                    <a:pt x="2159" y="335"/>
                  </a:lnTo>
                  <a:lnTo>
                    <a:pt x="2159" y="335"/>
                  </a:lnTo>
                  <a:lnTo>
                    <a:pt x="2150" y="331"/>
                  </a:lnTo>
                  <a:lnTo>
                    <a:pt x="2139" y="331"/>
                  </a:lnTo>
                  <a:lnTo>
                    <a:pt x="2130" y="331"/>
                  </a:lnTo>
                  <a:lnTo>
                    <a:pt x="2121" y="335"/>
                  </a:lnTo>
                  <a:lnTo>
                    <a:pt x="2121" y="335"/>
                  </a:lnTo>
                  <a:lnTo>
                    <a:pt x="2107" y="347"/>
                  </a:lnTo>
                  <a:lnTo>
                    <a:pt x="2098" y="351"/>
                  </a:lnTo>
                  <a:lnTo>
                    <a:pt x="2089" y="353"/>
                  </a:lnTo>
                  <a:lnTo>
                    <a:pt x="2089" y="353"/>
                  </a:lnTo>
                  <a:lnTo>
                    <a:pt x="2081" y="351"/>
                  </a:lnTo>
                  <a:lnTo>
                    <a:pt x="2076" y="349"/>
                  </a:lnTo>
                  <a:lnTo>
                    <a:pt x="2065" y="346"/>
                  </a:lnTo>
                  <a:lnTo>
                    <a:pt x="2065" y="346"/>
                  </a:lnTo>
                  <a:lnTo>
                    <a:pt x="2054" y="344"/>
                  </a:lnTo>
                  <a:lnTo>
                    <a:pt x="2043" y="344"/>
                  </a:lnTo>
                  <a:lnTo>
                    <a:pt x="2024" y="347"/>
                  </a:lnTo>
                  <a:lnTo>
                    <a:pt x="2002" y="353"/>
                  </a:lnTo>
                  <a:lnTo>
                    <a:pt x="1991" y="355"/>
                  </a:lnTo>
                  <a:lnTo>
                    <a:pt x="1982" y="355"/>
                  </a:lnTo>
                  <a:lnTo>
                    <a:pt x="1982" y="355"/>
                  </a:lnTo>
                  <a:lnTo>
                    <a:pt x="1971" y="351"/>
                  </a:lnTo>
                  <a:lnTo>
                    <a:pt x="1964" y="347"/>
                  </a:lnTo>
                  <a:lnTo>
                    <a:pt x="1946" y="335"/>
                  </a:lnTo>
                  <a:lnTo>
                    <a:pt x="1946" y="335"/>
                  </a:lnTo>
                  <a:lnTo>
                    <a:pt x="1929" y="324"/>
                  </a:lnTo>
                  <a:lnTo>
                    <a:pt x="1910" y="317"/>
                  </a:lnTo>
                  <a:lnTo>
                    <a:pt x="1910" y="317"/>
                  </a:lnTo>
                  <a:lnTo>
                    <a:pt x="1900" y="315"/>
                  </a:lnTo>
                  <a:lnTo>
                    <a:pt x="1893" y="313"/>
                  </a:lnTo>
                  <a:lnTo>
                    <a:pt x="1877" y="315"/>
                  </a:lnTo>
                  <a:lnTo>
                    <a:pt x="1861" y="318"/>
                  </a:lnTo>
                  <a:lnTo>
                    <a:pt x="1844" y="322"/>
                  </a:lnTo>
                  <a:lnTo>
                    <a:pt x="1844" y="322"/>
                  </a:lnTo>
                  <a:lnTo>
                    <a:pt x="1824" y="322"/>
                  </a:lnTo>
                  <a:lnTo>
                    <a:pt x="1814" y="322"/>
                  </a:lnTo>
                  <a:lnTo>
                    <a:pt x="1805" y="320"/>
                  </a:lnTo>
                  <a:lnTo>
                    <a:pt x="1805" y="320"/>
                  </a:lnTo>
                  <a:lnTo>
                    <a:pt x="1799" y="318"/>
                  </a:lnTo>
                  <a:lnTo>
                    <a:pt x="1796" y="315"/>
                  </a:lnTo>
                  <a:lnTo>
                    <a:pt x="1794" y="313"/>
                  </a:lnTo>
                  <a:lnTo>
                    <a:pt x="1794" y="309"/>
                  </a:lnTo>
                  <a:lnTo>
                    <a:pt x="1796" y="304"/>
                  </a:lnTo>
                  <a:lnTo>
                    <a:pt x="1796" y="295"/>
                  </a:lnTo>
                  <a:lnTo>
                    <a:pt x="1796" y="295"/>
                  </a:lnTo>
                  <a:lnTo>
                    <a:pt x="1794" y="289"/>
                  </a:lnTo>
                  <a:lnTo>
                    <a:pt x="1788" y="286"/>
                  </a:lnTo>
                  <a:lnTo>
                    <a:pt x="1781" y="282"/>
                  </a:lnTo>
                  <a:lnTo>
                    <a:pt x="1776" y="282"/>
                  </a:lnTo>
                  <a:lnTo>
                    <a:pt x="1776" y="282"/>
                  </a:lnTo>
                  <a:lnTo>
                    <a:pt x="1768" y="282"/>
                  </a:lnTo>
                  <a:lnTo>
                    <a:pt x="1763" y="282"/>
                  </a:lnTo>
                  <a:lnTo>
                    <a:pt x="1759" y="286"/>
                  </a:lnTo>
                  <a:lnTo>
                    <a:pt x="1754" y="291"/>
                  </a:lnTo>
                  <a:lnTo>
                    <a:pt x="1754" y="291"/>
                  </a:lnTo>
                  <a:lnTo>
                    <a:pt x="1748" y="297"/>
                  </a:lnTo>
                  <a:lnTo>
                    <a:pt x="1743" y="298"/>
                  </a:lnTo>
                  <a:lnTo>
                    <a:pt x="1736" y="300"/>
                  </a:lnTo>
                  <a:lnTo>
                    <a:pt x="1729" y="300"/>
                  </a:lnTo>
                  <a:lnTo>
                    <a:pt x="1729" y="300"/>
                  </a:lnTo>
                  <a:lnTo>
                    <a:pt x="1721" y="298"/>
                  </a:lnTo>
                  <a:lnTo>
                    <a:pt x="1718" y="295"/>
                  </a:lnTo>
                  <a:lnTo>
                    <a:pt x="1716" y="288"/>
                  </a:lnTo>
                  <a:lnTo>
                    <a:pt x="1714" y="282"/>
                  </a:lnTo>
                  <a:lnTo>
                    <a:pt x="1714" y="282"/>
                  </a:lnTo>
                  <a:lnTo>
                    <a:pt x="1712" y="277"/>
                  </a:lnTo>
                  <a:lnTo>
                    <a:pt x="1710" y="275"/>
                  </a:lnTo>
                  <a:lnTo>
                    <a:pt x="1703" y="271"/>
                  </a:lnTo>
                  <a:lnTo>
                    <a:pt x="1694" y="268"/>
                  </a:lnTo>
                  <a:lnTo>
                    <a:pt x="1685" y="268"/>
                  </a:lnTo>
                  <a:lnTo>
                    <a:pt x="1685" y="268"/>
                  </a:lnTo>
                  <a:lnTo>
                    <a:pt x="1671" y="266"/>
                  </a:lnTo>
                  <a:lnTo>
                    <a:pt x="1662" y="266"/>
                  </a:lnTo>
                  <a:lnTo>
                    <a:pt x="1654" y="270"/>
                  </a:lnTo>
                  <a:lnTo>
                    <a:pt x="1654" y="270"/>
                  </a:lnTo>
                  <a:lnTo>
                    <a:pt x="1651" y="271"/>
                  </a:lnTo>
                  <a:lnTo>
                    <a:pt x="1651" y="275"/>
                  </a:lnTo>
                  <a:lnTo>
                    <a:pt x="1651" y="275"/>
                  </a:lnTo>
                  <a:lnTo>
                    <a:pt x="1649" y="275"/>
                  </a:lnTo>
                  <a:lnTo>
                    <a:pt x="1651" y="277"/>
                  </a:lnTo>
                  <a:lnTo>
                    <a:pt x="1651" y="277"/>
                  </a:lnTo>
                  <a:lnTo>
                    <a:pt x="1651" y="280"/>
                  </a:lnTo>
                  <a:lnTo>
                    <a:pt x="1651" y="284"/>
                  </a:lnTo>
                  <a:lnTo>
                    <a:pt x="1651" y="284"/>
                  </a:lnTo>
                  <a:lnTo>
                    <a:pt x="1647" y="291"/>
                  </a:lnTo>
                  <a:lnTo>
                    <a:pt x="1645" y="297"/>
                  </a:lnTo>
                  <a:lnTo>
                    <a:pt x="1645" y="297"/>
                  </a:lnTo>
                  <a:lnTo>
                    <a:pt x="1645" y="304"/>
                  </a:lnTo>
                  <a:lnTo>
                    <a:pt x="1643" y="304"/>
                  </a:lnTo>
                  <a:lnTo>
                    <a:pt x="1638" y="304"/>
                  </a:lnTo>
                  <a:lnTo>
                    <a:pt x="1638" y="304"/>
                  </a:lnTo>
                  <a:lnTo>
                    <a:pt x="1633" y="304"/>
                  </a:lnTo>
                  <a:lnTo>
                    <a:pt x="1629" y="302"/>
                  </a:lnTo>
                  <a:lnTo>
                    <a:pt x="1627" y="298"/>
                  </a:lnTo>
                  <a:lnTo>
                    <a:pt x="1624" y="297"/>
                  </a:lnTo>
                  <a:lnTo>
                    <a:pt x="1624" y="297"/>
                  </a:lnTo>
                  <a:lnTo>
                    <a:pt x="1618" y="298"/>
                  </a:lnTo>
                  <a:lnTo>
                    <a:pt x="1616" y="300"/>
                  </a:lnTo>
                  <a:lnTo>
                    <a:pt x="1616" y="304"/>
                  </a:lnTo>
                  <a:lnTo>
                    <a:pt x="1615" y="308"/>
                  </a:lnTo>
                  <a:lnTo>
                    <a:pt x="1615" y="308"/>
                  </a:lnTo>
                  <a:lnTo>
                    <a:pt x="1611" y="309"/>
                  </a:lnTo>
                  <a:lnTo>
                    <a:pt x="1607" y="311"/>
                  </a:lnTo>
                  <a:lnTo>
                    <a:pt x="1604" y="309"/>
                  </a:lnTo>
                  <a:lnTo>
                    <a:pt x="1600" y="308"/>
                  </a:lnTo>
                  <a:lnTo>
                    <a:pt x="1586" y="298"/>
                  </a:lnTo>
                  <a:lnTo>
                    <a:pt x="1586" y="298"/>
                  </a:lnTo>
                  <a:lnTo>
                    <a:pt x="1580" y="295"/>
                  </a:lnTo>
                  <a:lnTo>
                    <a:pt x="1576" y="293"/>
                  </a:lnTo>
                  <a:lnTo>
                    <a:pt x="1573" y="293"/>
                  </a:lnTo>
                  <a:lnTo>
                    <a:pt x="1573" y="293"/>
                  </a:lnTo>
                  <a:lnTo>
                    <a:pt x="1569" y="293"/>
                  </a:lnTo>
                  <a:lnTo>
                    <a:pt x="1567" y="295"/>
                  </a:lnTo>
                  <a:lnTo>
                    <a:pt x="1564" y="298"/>
                  </a:lnTo>
                  <a:lnTo>
                    <a:pt x="1564" y="298"/>
                  </a:lnTo>
                  <a:lnTo>
                    <a:pt x="1557" y="298"/>
                  </a:lnTo>
                  <a:lnTo>
                    <a:pt x="1551" y="297"/>
                  </a:lnTo>
                  <a:lnTo>
                    <a:pt x="1538" y="289"/>
                  </a:lnTo>
                  <a:lnTo>
                    <a:pt x="1538" y="289"/>
                  </a:lnTo>
                  <a:lnTo>
                    <a:pt x="1531" y="288"/>
                  </a:lnTo>
                  <a:lnTo>
                    <a:pt x="1526" y="289"/>
                  </a:lnTo>
                  <a:lnTo>
                    <a:pt x="1522" y="293"/>
                  </a:lnTo>
                  <a:lnTo>
                    <a:pt x="1522" y="297"/>
                  </a:lnTo>
                  <a:lnTo>
                    <a:pt x="1522" y="300"/>
                  </a:lnTo>
                  <a:lnTo>
                    <a:pt x="1522" y="300"/>
                  </a:lnTo>
                  <a:lnTo>
                    <a:pt x="1526" y="306"/>
                  </a:lnTo>
                  <a:lnTo>
                    <a:pt x="1529" y="311"/>
                  </a:lnTo>
                  <a:lnTo>
                    <a:pt x="1531" y="315"/>
                  </a:lnTo>
                  <a:lnTo>
                    <a:pt x="1531" y="317"/>
                  </a:lnTo>
                  <a:lnTo>
                    <a:pt x="1529" y="320"/>
                  </a:lnTo>
                  <a:lnTo>
                    <a:pt x="1528" y="324"/>
                  </a:lnTo>
                  <a:lnTo>
                    <a:pt x="1528" y="324"/>
                  </a:lnTo>
                  <a:lnTo>
                    <a:pt x="1524" y="326"/>
                  </a:lnTo>
                  <a:lnTo>
                    <a:pt x="1520" y="326"/>
                  </a:lnTo>
                  <a:lnTo>
                    <a:pt x="1515" y="324"/>
                  </a:lnTo>
                  <a:lnTo>
                    <a:pt x="1510" y="320"/>
                  </a:lnTo>
                  <a:lnTo>
                    <a:pt x="1506" y="315"/>
                  </a:lnTo>
                  <a:lnTo>
                    <a:pt x="1506" y="315"/>
                  </a:lnTo>
                  <a:lnTo>
                    <a:pt x="1500" y="311"/>
                  </a:lnTo>
                  <a:lnTo>
                    <a:pt x="1495" y="309"/>
                  </a:lnTo>
                  <a:lnTo>
                    <a:pt x="1495" y="309"/>
                  </a:lnTo>
                  <a:lnTo>
                    <a:pt x="1490" y="309"/>
                  </a:lnTo>
                  <a:lnTo>
                    <a:pt x="1486" y="309"/>
                  </a:lnTo>
                  <a:lnTo>
                    <a:pt x="1484" y="306"/>
                  </a:lnTo>
                  <a:lnTo>
                    <a:pt x="1484" y="306"/>
                  </a:lnTo>
                  <a:lnTo>
                    <a:pt x="1484" y="302"/>
                  </a:lnTo>
                  <a:lnTo>
                    <a:pt x="1482" y="297"/>
                  </a:lnTo>
                  <a:lnTo>
                    <a:pt x="1482" y="297"/>
                  </a:lnTo>
                  <a:lnTo>
                    <a:pt x="1479" y="295"/>
                  </a:lnTo>
                  <a:lnTo>
                    <a:pt x="1477" y="293"/>
                  </a:lnTo>
                  <a:lnTo>
                    <a:pt x="1470" y="293"/>
                  </a:lnTo>
                  <a:lnTo>
                    <a:pt x="1470" y="293"/>
                  </a:lnTo>
                  <a:lnTo>
                    <a:pt x="1464" y="291"/>
                  </a:lnTo>
                  <a:lnTo>
                    <a:pt x="1462" y="288"/>
                  </a:lnTo>
                  <a:lnTo>
                    <a:pt x="1461" y="284"/>
                  </a:lnTo>
                  <a:lnTo>
                    <a:pt x="1459" y="279"/>
                  </a:lnTo>
                  <a:lnTo>
                    <a:pt x="1459" y="279"/>
                  </a:lnTo>
                  <a:lnTo>
                    <a:pt x="1453" y="277"/>
                  </a:lnTo>
                  <a:lnTo>
                    <a:pt x="1448" y="275"/>
                  </a:lnTo>
                  <a:lnTo>
                    <a:pt x="1434" y="275"/>
                  </a:lnTo>
                  <a:lnTo>
                    <a:pt x="1426" y="275"/>
                  </a:lnTo>
                  <a:lnTo>
                    <a:pt x="1421" y="273"/>
                  </a:lnTo>
                  <a:lnTo>
                    <a:pt x="1417" y="268"/>
                  </a:lnTo>
                  <a:lnTo>
                    <a:pt x="1417" y="260"/>
                  </a:lnTo>
                  <a:lnTo>
                    <a:pt x="1417" y="260"/>
                  </a:lnTo>
                  <a:lnTo>
                    <a:pt x="1419" y="257"/>
                  </a:lnTo>
                  <a:lnTo>
                    <a:pt x="1421" y="255"/>
                  </a:lnTo>
                  <a:lnTo>
                    <a:pt x="1424" y="253"/>
                  </a:lnTo>
                  <a:lnTo>
                    <a:pt x="1430" y="250"/>
                  </a:lnTo>
                  <a:lnTo>
                    <a:pt x="1432" y="248"/>
                  </a:lnTo>
                  <a:lnTo>
                    <a:pt x="1434" y="246"/>
                  </a:lnTo>
                  <a:lnTo>
                    <a:pt x="1434" y="246"/>
                  </a:lnTo>
                  <a:lnTo>
                    <a:pt x="1434" y="241"/>
                  </a:lnTo>
                  <a:lnTo>
                    <a:pt x="1430" y="235"/>
                  </a:lnTo>
                  <a:lnTo>
                    <a:pt x="1424" y="230"/>
                  </a:lnTo>
                  <a:lnTo>
                    <a:pt x="1419" y="226"/>
                  </a:lnTo>
                  <a:lnTo>
                    <a:pt x="1412" y="222"/>
                  </a:lnTo>
                  <a:lnTo>
                    <a:pt x="1403" y="221"/>
                  </a:lnTo>
                  <a:lnTo>
                    <a:pt x="1397" y="221"/>
                  </a:lnTo>
                  <a:lnTo>
                    <a:pt x="1392" y="222"/>
                  </a:lnTo>
                  <a:lnTo>
                    <a:pt x="1392" y="222"/>
                  </a:lnTo>
                  <a:lnTo>
                    <a:pt x="1388" y="224"/>
                  </a:lnTo>
                  <a:lnTo>
                    <a:pt x="1385" y="228"/>
                  </a:lnTo>
                  <a:lnTo>
                    <a:pt x="1383" y="233"/>
                  </a:lnTo>
                  <a:lnTo>
                    <a:pt x="1381" y="237"/>
                  </a:lnTo>
                  <a:lnTo>
                    <a:pt x="1381" y="237"/>
                  </a:lnTo>
                  <a:lnTo>
                    <a:pt x="1383" y="241"/>
                  </a:lnTo>
                  <a:lnTo>
                    <a:pt x="1385" y="242"/>
                  </a:lnTo>
                  <a:lnTo>
                    <a:pt x="1390" y="244"/>
                  </a:lnTo>
                  <a:lnTo>
                    <a:pt x="1395" y="244"/>
                  </a:lnTo>
                  <a:lnTo>
                    <a:pt x="1401" y="248"/>
                  </a:lnTo>
                  <a:lnTo>
                    <a:pt x="1401" y="248"/>
                  </a:lnTo>
                  <a:lnTo>
                    <a:pt x="1405" y="251"/>
                  </a:lnTo>
                  <a:lnTo>
                    <a:pt x="1403" y="257"/>
                  </a:lnTo>
                  <a:lnTo>
                    <a:pt x="1399" y="260"/>
                  </a:lnTo>
                  <a:lnTo>
                    <a:pt x="1394" y="262"/>
                  </a:lnTo>
                  <a:lnTo>
                    <a:pt x="1394" y="262"/>
                  </a:lnTo>
                  <a:lnTo>
                    <a:pt x="1386" y="262"/>
                  </a:lnTo>
                  <a:lnTo>
                    <a:pt x="1381" y="260"/>
                  </a:lnTo>
                  <a:lnTo>
                    <a:pt x="1367" y="255"/>
                  </a:lnTo>
                  <a:lnTo>
                    <a:pt x="1367" y="255"/>
                  </a:lnTo>
                  <a:lnTo>
                    <a:pt x="1356" y="253"/>
                  </a:lnTo>
                  <a:lnTo>
                    <a:pt x="1345" y="255"/>
                  </a:lnTo>
                  <a:lnTo>
                    <a:pt x="1334" y="255"/>
                  </a:lnTo>
                  <a:lnTo>
                    <a:pt x="1325" y="253"/>
                  </a:lnTo>
                  <a:lnTo>
                    <a:pt x="1325" y="253"/>
                  </a:lnTo>
                  <a:lnTo>
                    <a:pt x="1321" y="251"/>
                  </a:lnTo>
                  <a:lnTo>
                    <a:pt x="1319" y="248"/>
                  </a:lnTo>
                  <a:lnTo>
                    <a:pt x="1316" y="242"/>
                  </a:lnTo>
                  <a:lnTo>
                    <a:pt x="1316" y="242"/>
                  </a:lnTo>
                  <a:lnTo>
                    <a:pt x="1310" y="235"/>
                  </a:lnTo>
                  <a:lnTo>
                    <a:pt x="1303" y="232"/>
                  </a:lnTo>
                  <a:lnTo>
                    <a:pt x="1303" y="232"/>
                  </a:lnTo>
                  <a:lnTo>
                    <a:pt x="1292" y="228"/>
                  </a:lnTo>
                  <a:lnTo>
                    <a:pt x="1281" y="226"/>
                  </a:lnTo>
                  <a:lnTo>
                    <a:pt x="1272" y="226"/>
                  </a:lnTo>
                  <a:lnTo>
                    <a:pt x="1262" y="230"/>
                  </a:lnTo>
                  <a:lnTo>
                    <a:pt x="1262" y="230"/>
                  </a:lnTo>
                  <a:lnTo>
                    <a:pt x="1254" y="232"/>
                  </a:lnTo>
                  <a:lnTo>
                    <a:pt x="1251" y="233"/>
                  </a:lnTo>
                  <a:lnTo>
                    <a:pt x="1243" y="244"/>
                  </a:lnTo>
                  <a:lnTo>
                    <a:pt x="1243" y="244"/>
                  </a:lnTo>
                  <a:lnTo>
                    <a:pt x="1240" y="248"/>
                  </a:lnTo>
                  <a:lnTo>
                    <a:pt x="1236" y="250"/>
                  </a:lnTo>
                  <a:lnTo>
                    <a:pt x="1233" y="248"/>
                  </a:lnTo>
                  <a:lnTo>
                    <a:pt x="1229" y="244"/>
                  </a:lnTo>
                  <a:lnTo>
                    <a:pt x="1229" y="244"/>
                  </a:lnTo>
                  <a:lnTo>
                    <a:pt x="1229" y="241"/>
                  </a:lnTo>
                  <a:lnTo>
                    <a:pt x="1229" y="237"/>
                  </a:lnTo>
                  <a:lnTo>
                    <a:pt x="1227" y="233"/>
                  </a:lnTo>
                  <a:lnTo>
                    <a:pt x="1222" y="233"/>
                  </a:lnTo>
                  <a:lnTo>
                    <a:pt x="1222" y="233"/>
                  </a:lnTo>
                  <a:lnTo>
                    <a:pt x="1220" y="235"/>
                  </a:lnTo>
                  <a:lnTo>
                    <a:pt x="1218" y="237"/>
                  </a:lnTo>
                  <a:lnTo>
                    <a:pt x="1214" y="239"/>
                  </a:lnTo>
                  <a:lnTo>
                    <a:pt x="1213" y="239"/>
                  </a:lnTo>
                  <a:lnTo>
                    <a:pt x="1213" y="239"/>
                  </a:lnTo>
                  <a:lnTo>
                    <a:pt x="1209" y="237"/>
                  </a:lnTo>
                  <a:lnTo>
                    <a:pt x="1207" y="235"/>
                  </a:lnTo>
                  <a:lnTo>
                    <a:pt x="1204" y="232"/>
                  </a:lnTo>
                  <a:lnTo>
                    <a:pt x="1204" y="232"/>
                  </a:lnTo>
                  <a:lnTo>
                    <a:pt x="1198" y="230"/>
                  </a:lnTo>
                  <a:lnTo>
                    <a:pt x="1195" y="232"/>
                  </a:lnTo>
                  <a:lnTo>
                    <a:pt x="1189" y="233"/>
                  </a:lnTo>
                  <a:lnTo>
                    <a:pt x="1186" y="237"/>
                  </a:lnTo>
                  <a:lnTo>
                    <a:pt x="1186" y="237"/>
                  </a:lnTo>
                  <a:lnTo>
                    <a:pt x="1184" y="242"/>
                  </a:lnTo>
                  <a:lnTo>
                    <a:pt x="1186" y="246"/>
                  </a:lnTo>
                  <a:lnTo>
                    <a:pt x="1187" y="250"/>
                  </a:lnTo>
                  <a:lnTo>
                    <a:pt x="1187" y="255"/>
                  </a:lnTo>
                  <a:lnTo>
                    <a:pt x="1187" y="255"/>
                  </a:lnTo>
                  <a:lnTo>
                    <a:pt x="1178" y="253"/>
                  </a:lnTo>
                  <a:lnTo>
                    <a:pt x="1173" y="251"/>
                  </a:lnTo>
                  <a:lnTo>
                    <a:pt x="1173" y="251"/>
                  </a:lnTo>
                  <a:lnTo>
                    <a:pt x="1167" y="253"/>
                  </a:lnTo>
                  <a:lnTo>
                    <a:pt x="1164" y="255"/>
                  </a:lnTo>
                  <a:lnTo>
                    <a:pt x="1160" y="259"/>
                  </a:lnTo>
                  <a:lnTo>
                    <a:pt x="1157" y="259"/>
                  </a:lnTo>
                  <a:lnTo>
                    <a:pt x="1157" y="259"/>
                  </a:lnTo>
                  <a:lnTo>
                    <a:pt x="1153" y="259"/>
                  </a:lnTo>
                  <a:lnTo>
                    <a:pt x="1151" y="257"/>
                  </a:lnTo>
                  <a:lnTo>
                    <a:pt x="1149" y="255"/>
                  </a:lnTo>
                  <a:lnTo>
                    <a:pt x="1149" y="253"/>
                  </a:lnTo>
                  <a:lnTo>
                    <a:pt x="1153" y="248"/>
                  </a:lnTo>
                  <a:lnTo>
                    <a:pt x="1157" y="244"/>
                  </a:lnTo>
                  <a:lnTo>
                    <a:pt x="1157" y="244"/>
                  </a:lnTo>
                  <a:lnTo>
                    <a:pt x="1169" y="239"/>
                  </a:lnTo>
                  <a:lnTo>
                    <a:pt x="1173" y="235"/>
                  </a:lnTo>
                  <a:lnTo>
                    <a:pt x="1178" y="230"/>
                  </a:lnTo>
                  <a:lnTo>
                    <a:pt x="1178" y="230"/>
                  </a:lnTo>
                  <a:lnTo>
                    <a:pt x="1189" y="219"/>
                  </a:lnTo>
                  <a:lnTo>
                    <a:pt x="1195" y="213"/>
                  </a:lnTo>
                  <a:lnTo>
                    <a:pt x="1202" y="210"/>
                  </a:lnTo>
                  <a:lnTo>
                    <a:pt x="1202" y="210"/>
                  </a:lnTo>
                  <a:lnTo>
                    <a:pt x="1211" y="208"/>
                  </a:lnTo>
                  <a:lnTo>
                    <a:pt x="1220" y="208"/>
                  </a:lnTo>
                  <a:lnTo>
                    <a:pt x="1229" y="208"/>
                  </a:lnTo>
                  <a:lnTo>
                    <a:pt x="1238" y="204"/>
                  </a:lnTo>
                  <a:lnTo>
                    <a:pt x="1238" y="204"/>
                  </a:lnTo>
                  <a:lnTo>
                    <a:pt x="1247" y="201"/>
                  </a:lnTo>
                  <a:lnTo>
                    <a:pt x="1251" y="195"/>
                  </a:lnTo>
                  <a:lnTo>
                    <a:pt x="1251" y="190"/>
                  </a:lnTo>
                  <a:lnTo>
                    <a:pt x="1247" y="183"/>
                  </a:lnTo>
                  <a:lnTo>
                    <a:pt x="1247" y="183"/>
                  </a:lnTo>
                  <a:lnTo>
                    <a:pt x="1243" y="177"/>
                  </a:lnTo>
                  <a:lnTo>
                    <a:pt x="1242" y="175"/>
                  </a:lnTo>
                  <a:lnTo>
                    <a:pt x="1242" y="172"/>
                  </a:lnTo>
                  <a:lnTo>
                    <a:pt x="1242" y="172"/>
                  </a:lnTo>
                  <a:lnTo>
                    <a:pt x="1243" y="165"/>
                  </a:lnTo>
                  <a:lnTo>
                    <a:pt x="1243" y="161"/>
                  </a:lnTo>
                  <a:lnTo>
                    <a:pt x="1240" y="156"/>
                  </a:lnTo>
                  <a:lnTo>
                    <a:pt x="1240" y="156"/>
                  </a:lnTo>
                  <a:lnTo>
                    <a:pt x="1234" y="154"/>
                  </a:lnTo>
                  <a:lnTo>
                    <a:pt x="1227" y="150"/>
                  </a:lnTo>
                  <a:lnTo>
                    <a:pt x="1227" y="150"/>
                  </a:lnTo>
                  <a:lnTo>
                    <a:pt x="1225" y="146"/>
                  </a:lnTo>
                  <a:lnTo>
                    <a:pt x="1224" y="143"/>
                  </a:lnTo>
                  <a:lnTo>
                    <a:pt x="1222" y="137"/>
                  </a:lnTo>
                  <a:lnTo>
                    <a:pt x="1218" y="134"/>
                  </a:lnTo>
                  <a:lnTo>
                    <a:pt x="1218" y="134"/>
                  </a:lnTo>
                  <a:lnTo>
                    <a:pt x="1214" y="132"/>
                  </a:lnTo>
                  <a:lnTo>
                    <a:pt x="1211" y="132"/>
                  </a:lnTo>
                  <a:lnTo>
                    <a:pt x="1202" y="136"/>
                  </a:lnTo>
                  <a:lnTo>
                    <a:pt x="1202" y="136"/>
                  </a:lnTo>
                  <a:lnTo>
                    <a:pt x="1191" y="136"/>
                  </a:lnTo>
                  <a:lnTo>
                    <a:pt x="1180" y="137"/>
                  </a:lnTo>
                  <a:lnTo>
                    <a:pt x="1180" y="137"/>
                  </a:lnTo>
                  <a:lnTo>
                    <a:pt x="1175" y="139"/>
                  </a:lnTo>
                  <a:lnTo>
                    <a:pt x="1167" y="143"/>
                  </a:lnTo>
                  <a:lnTo>
                    <a:pt x="1167" y="143"/>
                  </a:lnTo>
                  <a:lnTo>
                    <a:pt x="1162" y="143"/>
                  </a:lnTo>
                  <a:lnTo>
                    <a:pt x="1157" y="141"/>
                  </a:lnTo>
                  <a:lnTo>
                    <a:pt x="1146" y="134"/>
                  </a:lnTo>
                  <a:lnTo>
                    <a:pt x="1129" y="116"/>
                  </a:lnTo>
                  <a:lnTo>
                    <a:pt x="1129" y="116"/>
                  </a:lnTo>
                  <a:lnTo>
                    <a:pt x="1122" y="112"/>
                  </a:lnTo>
                  <a:lnTo>
                    <a:pt x="1115" y="108"/>
                  </a:lnTo>
                  <a:lnTo>
                    <a:pt x="1115" y="108"/>
                  </a:lnTo>
                  <a:lnTo>
                    <a:pt x="1108" y="107"/>
                  </a:lnTo>
                  <a:lnTo>
                    <a:pt x="1099" y="107"/>
                  </a:lnTo>
                  <a:lnTo>
                    <a:pt x="1082" y="110"/>
                  </a:lnTo>
                  <a:lnTo>
                    <a:pt x="1082" y="110"/>
                  </a:lnTo>
                  <a:lnTo>
                    <a:pt x="1066" y="116"/>
                  </a:lnTo>
                  <a:lnTo>
                    <a:pt x="1059" y="119"/>
                  </a:lnTo>
                  <a:lnTo>
                    <a:pt x="1057" y="123"/>
                  </a:lnTo>
                  <a:lnTo>
                    <a:pt x="1057" y="128"/>
                  </a:lnTo>
                  <a:lnTo>
                    <a:pt x="1057" y="128"/>
                  </a:lnTo>
                  <a:lnTo>
                    <a:pt x="1055" y="134"/>
                  </a:lnTo>
                  <a:lnTo>
                    <a:pt x="1057" y="139"/>
                  </a:lnTo>
                  <a:lnTo>
                    <a:pt x="1057" y="139"/>
                  </a:lnTo>
                  <a:lnTo>
                    <a:pt x="1061" y="145"/>
                  </a:lnTo>
                  <a:lnTo>
                    <a:pt x="1061" y="146"/>
                  </a:lnTo>
                  <a:lnTo>
                    <a:pt x="1061" y="148"/>
                  </a:lnTo>
                  <a:lnTo>
                    <a:pt x="1061" y="148"/>
                  </a:lnTo>
                  <a:lnTo>
                    <a:pt x="1057" y="150"/>
                  </a:lnTo>
                  <a:lnTo>
                    <a:pt x="1053" y="150"/>
                  </a:lnTo>
                  <a:lnTo>
                    <a:pt x="1044" y="146"/>
                  </a:lnTo>
                  <a:lnTo>
                    <a:pt x="1035" y="143"/>
                  </a:lnTo>
                  <a:lnTo>
                    <a:pt x="1032" y="141"/>
                  </a:lnTo>
                  <a:lnTo>
                    <a:pt x="1026" y="143"/>
                  </a:lnTo>
                  <a:lnTo>
                    <a:pt x="1026" y="143"/>
                  </a:lnTo>
                  <a:lnTo>
                    <a:pt x="1024" y="145"/>
                  </a:lnTo>
                  <a:lnTo>
                    <a:pt x="1023" y="146"/>
                  </a:lnTo>
                  <a:lnTo>
                    <a:pt x="1021" y="152"/>
                  </a:lnTo>
                  <a:lnTo>
                    <a:pt x="1017" y="156"/>
                  </a:lnTo>
                  <a:lnTo>
                    <a:pt x="1015" y="159"/>
                  </a:lnTo>
                  <a:lnTo>
                    <a:pt x="1012" y="159"/>
                  </a:lnTo>
                  <a:lnTo>
                    <a:pt x="1012" y="159"/>
                  </a:lnTo>
                  <a:lnTo>
                    <a:pt x="1003" y="161"/>
                  </a:lnTo>
                  <a:lnTo>
                    <a:pt x="999" y="157"/>
                  </a:lnTo>
                  <a:lnTo>
                    <a:pt x="995" y="154"/>
                  </a:lnTo>
                  <a:lnTo>
                    <a:pt x="992" y="148"/>
                  </a:lnTo>
                  <a:lnTo>
                    <a:pt x="992" y="148"/>
                  </a:lnTo>
                  <a:lnTo>
                    <a:pt x="986" y="148"/>
                  </a:lnTo>
                  <a:lnTo>
                    <a:pt x="983" y="148"/>
                  </a:lnTo>
                  <a:lnTo>
                    <a:pt x="976" y="156"/>
                  </a:lnTo>
                  <a:lnTo>
                    <a:pt x="976" y="156"/>
                  </a:lnTo>
                  <a:lnTo>
                    <a:pt x="972" y="159"/>
                  </a:lnTo>
                  <a:lnTo>
                    <a:pt x="968" y="159"/>
                  </a:lnTo>
                  <a:lnTo>
                    <a:pt x="959" y="159"/>
                  </a:lnTo>
                  <a:lnTo>
                    <a:pt x="950" y="157"/>
                  </a:lnTo>
                  <a:lnTo>
                    <a:pt x="947" y="157"/>
                  </a:lnTo>
                  <a:lnTo>
                    <a:pt x="941" y="159"/>
                  </a:lnTo>
                  <a:lnTo>
                    <a:pt x="941" y="159"/>
                  </a:lnTo>
                  <a:lnTo>
                    <a:pt x="938" y="163"/>
                  </a:lnTo>
                  <a:lnTo>
                    <a:pt x="932" y="165"/>
                  </a:lnTo>
                  <a:lnTo>
                    <a:pt x="932" y="165"/>
                  </a:lnTo>
                  <a:lnTo>
                    <a:pt x="925" y="163"/>
                  </a:lnTo>
                  <a:lnTo>
                    <a:pt x="916" y="161"/>
                  </a:lnTo>
                  <a:lnTo>
                    <a:pt x="916" y="161"/>
                  </a:lnTo>
                  <a:lnTo>
                    <a:pt x="900" y="159"/>
                  </a:lnTo>
                  <a:lnTo>
                    <a:pt x="881" y="161"/>
                  </a:lnTo>
                  <a:lnTo>
                    <a:pt x="863" y="166"/>
                  </a:lnTo>
                  <a:lnTo>
                    <a:pt x="856" y="170"/>
                  </a:lnTo>
                  <a:lnTo>
                    <a:pt x="849" y="174"/>
                  </a:lnTo>
                  <a:lnTo>
                    <a:pt x="849" y="174"/>
                  </a:lnTo>
                  <a:lnTo>
                    <a:pt x="843" y="179"/>
                  </a:lnTo>
                  <a:lnTo>
                    <a:pt x="842" y="184"/>
                  </a:lnTo>
                  <a:lnTo>
                    <a:pt x="840" y="190"/>
                  </a:lnTo>
                  <a:lnTo>
                    <a:pt x="842" y="195"/>
                  </a:lnTo>
                  <a:lnTo>
                    <a:pt x="847" y="208"/>
                  </a:lnTo>
                  <a:lnTo>
                    <a:pt x="854" y="219"/>
                  </a:lnTo>
                  <a:lnTo>
                    <a:pt x="854" y="219"/>
                  </a:lnTo>
                  <a:lnTo>
                    <a:pt x="856" y="224"/>
                  </a:lnTo>
                  <a:lnTo>
                    <a:pt x="858" y="230"/>
                  </a:lnTo>
                  <a:lnTo>
                    <a:pt x="858" y="232"/>
                  </a:lnTo>
                  <a:lnTo>
                    <a:pt x="856" y="233"/>
                  </a:lnTo>
                  <a:lnTo>
                    <a:pt x="854" y="233"/>
                  </a:lnTo>
                  <a:lnTo>
                    <a:pt x="849" y="233"/>
                  </a:lnTo>
                  <a:lnTo>
                    <a:pt x="849" y="233"/>
                  </a:lnTo>
                  <a:lnTo>
                    <a:pt x="847" y="233"/>
                  </a:lnTo>
                  <a:lnTo>
                    <a:pt x="843" y="232"/>
                  </a:lnTo>
                  <a:lnTo>
                    <a:pt x="840" y="226"/>
                  </a:lnTo>
                  <a:lnTo>
                    <a:pt x="836" y="221"/>
                  </a:lnTo>
                  <a:lnTo>
                    <a:pt x="833" y="219"/>
                  </a:lnTo>
                  <a:lnTo>
                    <a:pt x="831" y="217"/>
                  </a:lnTo>
                  <a:lnTo>
                    <a:pt x="831" y="217"/>
                  </a:lnTo>
                  <a:lnTo>
                    <a:pt x="827" y="217"/>
                  </a:lnTo>
                  <a:lnTo>
                    <a:pt x="824" y="219"/>
                  </a:lnTo>
                  <a:lnTo>
                    <a:pt x="818" y="222"/>
                  </a:lnTo>
                  <a:lnTo>
                    <a:pt x="818" y="222"/>
                  </a:lnTo>
                  <a:lnTo>
                    <a:pt x="809" y="226"/>
                  </a:lnTo>
                  <a:lnTo>
                    <a:pt x="798" y="226"/>
                  </a:lnTo>
                  <a:lnTo>
                    <a:pt x="798" y="226"/>
                  </a:lnTo>
                  <a:lnTo>
                    <a:pt x="787" y="224"/>
                  </a:lnTo>
                  <a:lnTo>
                    <a:pt x="782" y="224"/>
                  </a:lnTo>
                  <a:lnTo>
                    <a:pt x="776" y="226"/>
                  </a:lnTo>
                  <a:lnTo>
                    <a:pt x="776" y="226"/>
                  </a:lnTo>
                  <a:lnTo>
                    <a:pt x="771" y="228"/>
                  </a:lnTo>
                  <a:lnTo>
                    <a:pt x="767" y="232"/>
                  </a:lnTo>
                  <a:lnTo>
                    <a:pt x="764" y="237"/>
                  </a:lnTo>
                  <a:lnTo>
                    <a:pt x="760" y="242"/>
                  </a:lnTo>
                  <a:lnTo>
                    <a:pt x="760" y="248"/>
                  </a:lnTo>
                  <a:lnTo>
                    <a:pt x="760" y="253"/>
                  </a:lnTo>
                  <a:lnTo>
                    <a:pt x="760" y="259"/>
                  </a:lnTo>
                  <a:lnTo>
                    <a:pt x="764" y="264"/>
                  </a:lnTo>
                  <a:lnTo>
                    <a:pt x="764" y="264"/>
                  </a:lnTo>
                  <a:lnTo>
                    <a:pt x="769" y="271"/>
                  </a:lnTo>
                  <a:lnTo>
                    <a:pt x="778" y="277"/>
                  </a:lnTo>
                  <a:lnTo>
                    <a:pt x="786" y="282"/>
                  </a:lnTo>
                  <a:lnTo>
                    <a:pt x="789" y="286"/>
                  </a:lnTo>
                  <a:lnTo>
                    <a:pt x="791" y="289"/>
                  </a:lnTo>
                  <a:lnTo>
                    <a:pt x="791" y="289"/>
                  </a:lnTo>
                  <a:lnTo>
                    <a:pt x="793" y="297"/>
                  </a:lnTo>
                  <a:lnTo>
                    <a:pt x="793" y="304"/>
                  </a:lnTo>
                  <a:lnTo>
                    <a:pt x="795" y="320"/>
                  </a:lnTo>
                  <a:lnTo>
                    <a:pt x="795" y="327"/>
                  </a:lnTo>
                  <a:lnTo>
                    <a:pt x="798" y="333"/>
                  </a:lnTo>
                  <a:lnTo>
                    <a:pt x="804" y="338"/>
                  </a:lnTo>
                  <a:lnTo>
                    <a:pt x="811" y="340"/>
                  </a:lnTo>
                  <a:lnTo>
                    <a:pt x="811" y="340"/>
                  </a:lnTo>
                  <a:lnTo>
                    <a:pt x="818" y="344"/>
                  </a:lnTo>
                  <a:lnTo>
                    <a:pt x="822" y="346"/>
                  </a:lnTo>
                  <a:lnTo>
                    <a:pt x="825" y="349"/>
                  </a:lnTo>
                  <a:lnTo>
                    <a:pt x="825" y="349"/>
                  </a:lnTo>
                  <a:lnTo>
                    <a:pt x="827" y="355"/>
                  </a:lnTo>
                  <a:lnTo>
                    <a:pt x="827" y="358"/>
                  </a:lnTo>
                  <a:lnTo>
                    <a:pt x="825" y="360"/>
                  </a:lnTo>
                  <a:lnTo>
                    <a:pt x="822" y="362"/>
                  </a:lnTo>
                  <a:lnTo>
                    <a:pt x="822" y="362"/>
                  </a:lnTo>
                  <a:lnTo>
                    <a:pt x="818" y="362"/>
                  </a:lnTo>
                  <a:lnTo>
                    <a:pt x="814" y="360"/>
                  </a:lnTo>
                  <a:lnTo>
                    <a:pt x="809" y="356"/>
                  </a:lnTo>
                  <a:lnTo>
                    <a:pt x="804" y="351"/>
                  </a:lnTo>
                  <a:lnTo>
                    <a:pt x="796" y="347"/>
                  </a:lnTo>
                  <a:lnTo>
                    <a:pt x="796" y="347"/>
                  </a:lnTo>
                  <a:lnTo>
                    <a:pt x="786" y="344"/>
                  </a:lnTo>
                  <a:lnTo>
                    <a:pt x="778" y="336"/>
                  </a:lnTo>
                  <a:lnTo>
                    <a:pt x="776" y="331"/>
                  </a:lnTo>
                  <a:lnTo>
                    <a:pt x="775" y="327"/>
                  </a:lnTo>
                  <a:lnTo>
                    <a:pt x="773" y="322"/>
                  </a:lnTo>
                  <a:lnTo>
                    <a:pt x="775" y="315"/>
                  </a:lnTo>
                  <a:lnTo>
                    <a:pt x="775" y="315"/>
                  </a:lnTo>
                  <a:lnTo>
                    <a:pt x="776" y="302"/>
                  </a:lnTo>
                  <a:lnTo>
                    <a:pt x="776" y="295"/>
                  </a:lnTo>
                  <a:lnTo>
                    <a:pt x="775" y="291"/>
                  </a:lnTo>
                  <a:lnTo>
                    <a:pt x="773" y="289"/>
                  </a:lnTo>
                  <a:lnTo>
                    <a:pt x="773" y="289"/>
                  </a:lnTo>
                  <a:lnTo>
                    <a:pt x="769" y="288"/>
                  </a:lnTo>
                  <a:lnTo>
                    <a:pt x="766" y="288"/>
                  </a:lnTo>
                  <a:lnTo>
                    <a:pt x="764" y="288"/>
                  </a:lnTo>
                  <a:lnTo>
                    <a:pt x="760" y="288"/>
                  </a:lnTo>
                  <a:lnTo>
                    <a:pt x="760" y="288"/>
                  </a:lnTo>
                  <a:lnTo>
                    <a:pt x="757" y="286"/>
                  </a:lnTo>
                  <a:lnTo>
                    <a:pt x="755" y="284"/>
                  </a:lnTo>
                  <a:lnTo>
                    <a:pt x="751" y="279"/>
                  </a:lnTo>
                  <a:lnTo>
                    <a:pt x="751" y="279"/>
                  </a:lnTo>
                  <a:lnTo>
                    <a:pt x="746" y="275"/>
                  </a:lnTo>
                  <a:lnTo>
                    <a:pt x="740" y="273"/>
                  </a:lnTo>
                  <a:lnTo>
                    <a:pt x="729" y="271"/>
                  </a:lnTo>
                  <a:lnTo>
                    <a:pt x="729" y="271"/>
                  </a:lnTo>
                  <a:lnTo>
                    <a:pt x="719" y="271"/>
                  </a:lnTo>
                  <a:lnTo>
                    <a:pt x="715" y="273"/>
                  </a:lnTo>
                  <a:lnTo>
                    <a:pt x="713" y="277"/>
                  </a:lnTo>
                  <a:lnTo>
                    <a:pt x="713" y="277"/>
                  </a:lnTo>
                  <a:lnTo>
                    <a:pt x="713" y="280"/>
                  </a:lnTo>
                  <a:lnTo>
                    <a:pt x="715" y="284"/>
                  </a:lnTo>
                  <a:lnTo>
                    <a:pt x="717" y="288"/>
                  </a:lnTo>
                  <a:lnTo>
                    <a:pt x="717" y="291"/>
                  </a:lnTo>
                  <a:lnTo>
                    <a:pt x="717" y="291"/>
                  </a:lnTo>
                  <a:lnTo>
                    <a:pt x="708" y="291"/>
                  </a:lnTo>
                  <a:lnTo>
                    <a:pt x="708" y="291"/>
                  </a:lnTo>
                  <a:lnTo>
                    <a:pt x="704" y="291"/>
                  </a:lnTo>
                  <a:lnTo>
                    <a:pt x="699" y="289"/>
                  </a:lnTo>
                  <a:lnTo>
                    <a:pt x="695" y="288"/>
                  </a:lnTo>
                  <a:lnTo>
                    <a:pt x="691" y="288"/>
                  </a:lnTo>
                  <a:lnTo>
                    <a:pt x="691" y="288"/>
                  </a:lnTo>
                  <a:lnTo>
                    <a:pt x="688" y="288"/>
                  </a:lnTo>
                  <a:lnTo>
                    <a:pt x="684" y="291"/>
                  </a:lnTo>
                  <a:lnTo>
                    <a:pt x="681" y="297"/>
                  </a:lnTo>
                  <a:lnTo>
                    <a:pt x="681" y="300"/>
                  </a:lnTo>
                  <a:lnTo>
                    <a:pt x="681" y="300"/>
                  </a:lnTo>
                  <a:lnTo>
                    <a:pt x="684" y="304"/>
                  </a:lnTo>
                  <a:lnTo>
                    <a:pt x="690" y="306"/>
                  </a:lnTo>
                  <a:lnTo>
                    <a:pt x="695" y="308"/>
                  </a:lnTo>
                  <a:lnTo>
                    <a:pt x="700" y="309"/>
                  </a:lnTo>
                  <a:lnTo>
                    <a:pt x="700" y="309"/>
                  </a:lnTo>
                  <a:lnTo>
                    <a:pt x="704" y="315"/>
                  </a:lnTo>
                  <a:lnTo>
                    <a:pt x="704" y="317"/>
                  </a:lnTo>
                  <a:lnTo>
                    <a:pt x="704" y="318"/>
                  </a:lnTo>
                  <a:lnTo>
                    <a:pt x="699" y="318"/>
                  </a:lnTo>
                  <a:lnTo>
                    <a:pt x="691" y="318"/>
                  </a:lnTo>
                  <a:lnTo>
                    <a:pt x="691" y="318"/>
                  </a:lnTo>
                  <a:lnTo>
                    <a:pt x="686" y="317"/>
                  </a:lnTo>
                  <a:lnTo>
                    <a:pt x="679" y="318"/>
                  </a:lnTo>
                  <a:lnTo>
                    <a:pt x="673" y="318"/>
                  </a:lnTo>
                  <a:lnTo>
                    <a:pt x="668" y="317"/>
                  </a:lnTo>
                  <a:lnTo>
                    <a:pt x="668" y="317"/>
                  </a:lnTo>
                  <a:lnTo>
                    <a:pt x="666" y="315"/>
                  </a:lnTo>
                  <a:lnTo>
                    <a:pt x="664" y="311"/>
                  </a:lnTo>
                  <a:lnTo>
                    <a:pt x="664" y="304"/>
                  </a:lnTo>
                  <a:lnTo>
                    <a:pt x="668" y="286"/>
                  </a:lnTo>
                  <a:lnTo>
                    <a:pt x="670" y="277"/>
                  </a:lnTo>
                  <a:lnTo>
                    <a:pt x="670" y="270"/>
                  </a:lnTo>
                  <a:lnTo>
                    <a:pt x="668" y="264"/>
                  </a:lnTo>
                  <a:lnTo>
                    <a:pt x="666" y="262"/>
                  </a:lnTo>
                  <a:lnTo>
                    <a:pt x="662" y="260"/>
                  </a:lnTo>
                  <a:lnTo>
                    <a:pt x="662" y="260"/>
                  </a:lnTo>
                  <a:lnTo>
                    <a:pt x="659" y="262"/>
                  </a:lnTo>
                  <a:lnTo>
                    <a:pt x="657" y="264"/>
                  </a:lnTo>
                  <a:lnTo>
                    <a:pt x="653" y="270"/>
                  </a:lnTo>
                  <a:lnTo>
                    <a:pt x="653" y="282"/>
                  </a:lnTo>
                  <a:lnTo>
                    <a:pt x="653" y="282"/>
                  </a:lnTo>
                  <a:lnTo>
                    <a:pt x="652" y="291"/>
                  </a:lnTo>
                  <a:lnTo>
                    <a:pt x="650" y="297"/>
                  </a:lnTo>
                  <a:lnTo>
                    <a:pt x="646" y="304"/>
                  </a:lnTo>
                  <a:lnTo>
                    <a:pt x="643" y="311"/>
                  </a:lnTo>
                  <a:lnTo>
                    <a:pt x="643" y="311"/>
                  </a:lnTo>
                  <a:lnTo>
                    <a:pt x="643" y="317"/>
                  </a:lnTo>
                  <a:lnTo>
                    <a:pt x="644" y="322"/>
                  </a:lnTo>
                  <a:lnTo>
                    <a:pt x="646" y="327"/>
                  </a:lnTo>
                  <a:lnTo>
                    <a:pt x="650" y="333"/>
                  </a:lnTo>
                  <a:lnTo>
                    <a:pt x="650" y="333"/>
                  </a:lnTo>
                  <a:lnTo>
                    <a:pt x="650" y="338"/>
                  </a:lnTo>
                  <a:lnTo>
                    <a:pt x="648" y="344"/>
                  </a:lnTo>
                  <a:lnTo>
                    <a:pt x="648" y="349"/>
                  </a:lnTo>
                  <a:lnTo>
                    <a:pt x="650" y="355"/>
                  </a:lnTo>
                  <a:lnTo>
                    <a:pt x="650" y="355"/>
                  </a:lnTo>
                  <a:lnTo>
                    <a:pt x="657" y="358"/>
                  </a:lnTo>
                  <a:lnTo>
                    <a:pt x="662" y="360"/>
                  </a:lnTo>
                  <a:lnTo>
                    <a:pt x="677" y="360"/>
                  </a:lnTo>
                  <a:lnTo>
                    <a:pt x="677" y="360"/>
                  </a:lnTo>
                  <a:lnTo>
                    <a:pt x="684" y="362"/>
                  </a:lnTo>
                  <a:lnTo>
                    <a:pt x="691" y="367"/>
                  </a:lnTo>
                  <a:lnTo>
                    <a:pt x="700" y="374"/>
                  </a:lnTo>
                  <a:lnTo>
                    <a:pt x="709" y="384"/>
                  </a:lnTo>
                  <a:lnTo>
                    <a:pt x="719" y="393"/>
                  </a:lnTo>
                  <a:lnTo>
                    <a:pt x="722" y="402"/>
                  </a:lnTo>
                  <a:lnTo>
                    <a:pt x="722" y="407"/>
                  </a:lnTo>
                  <a:lnTo>
                    <a:pt x="722" y="411"/>
                  </a:lnTo>
                  <a:lnTo>
                    <a:pt x="720" y="414"/>
                  </a:lnTo>
                  <a:lnTo>
                    <a:pt x="717" y="416"/>
                  </a:lnTo>
                  <a:lnTo>
                    <a:pt x="717" y="416"/>
                  </a:lnTo>
                  <a:lnTo>
                    <a:pt x="713" y="418"/>
                  </a:lnTo>
                  <a:lnTo>
                    <a:pt x="711" y="418"/>
                  </a:lnTo>
                  <a:lnTo>
                    <a:pt x="706" y="414"/>
                  </a:lnTo>
                  <a:lnTo>
                    <a:pt x="702" y="409"/>
                  </a:lnTo>
                  <a:lnTo>
                    <a:pt x="700" y="403"/>
                  </a:lnTo>
                  <a:lnTo>
                    <a:pt x="700" y="403"/>
                  </a:lnTo>
                  <a:lnTo>
                    <a:pt x="697" y="396"/>
                  </a:lnTo>
                  <a:lnTo>
                    <a:pt x="693" y="389"/>
                  </a:lnTo>
                  <a:lnTo>
                    <a:pt x="690" y="384"/>
                  </a:lnTo>
                  <a:lnTo>
                    <a:pt x="682" y="380"/>
                  </a:lnTo>
                  <a:lnTo>
                    <a:pt x="682" y="380"/>
                  </a:lnTo>
                  <a:lnTo>
                    <a:pt x="677" y="378"/>
                  </a:lnTo>
                  <a:lnTo>
                    <a:pt x="671" y="380"/>
                  </a:lnTo>
                  <a:lnTo>
                    <a:pt x="666" y="382"/>
                  </a:lnTo>
                  <a:lnTo>
                    <a:pt x="662" y="387"/>
                  </a:lnTo>
                  <a:lnTo>
                    <a:pt x="662" y="387"/>
                  </a:lnTo>
                  <a:lnTo>
                    <a:pt x="661" y="393"/>
                  </a:lnTo>
                  <a:lnTo>
                    <a:pt x="661" y="398"/>
                  </a:lnTo>
                  <a:lnTo>
                    <a:pt x="661" y="411"/>
                  </a:lnTo>
                  <a:lnTo>
                    <a:pt x="661" y="411"/>
                  </a:lnTo>
                  <a:lnTo>
                    <a:pt x="661" y="414"/>
                  </a:lnTo>
                  <a:lnTo>
                    <a:pt x="659" y="420"/>
                  </a:lnTo>
                  <a:lnTo>
                    <a:pt x="652" y="427"/>
                  </a:lnTo>
                  <a:lnTo>
                    <a:pt x="646" y="432"/>
                  </a:lnTo>
                  <a:lnTo>
                    <a:pt x="641" y="441"/>
                  </a:lnTo>
                  <a:lnTo>
                    <a:pt x="641" y="441"/>
                  </a:lnTo>
                  <a:lnTo>
                    <a:pt x="637" y="449"/>
                  </a:lnTo>
                  <a:lnTo>
                    <a:pt x="637" y="452"/>
                  </a:lnTo>
                  <a:lnTo>
                    <a:pt x="633" y="454"/>
                  </a:lnTo>
                  <a:lnTo>
                    <a:pt x="633" y="454"/>
                  </a:lnTo>
                  <a:lnTo>
                    <a:pt x="628" y="458"/>
                  </a:lnTo>
                  <a:lnTo>
                    <a:pt x="621" y="459"/>
                  </a:lnTo>
                  <a:lnTo>
                    <a:pt x="621" y="459"/>
                  </a:lnTo>
                  <a:lnTo>
                    <a:pt x="615" y="459"/>
                  </a:lnTo>
                  <a:lnTo>
                    <a:pt x="608" y="458"/>
                  </a:lnTo>
                  <a:lnTo>
                    <a:pt x="603" y="456"/>
                  </a:lnTo>
                  <a:lnTo>
                    <a:pt x="599" y="450"/>
                  </a:lnTo>
                  <a:lnTo>
                    <a:pt x="599" y="450"/>
                  </a:lnTo>
                  <a:lnTo>
                    <a:pt x="599" y="447"/>
                  </a:lnTo>
                  <a:lnTo>
                    <a:pt x="603" y="441"/>
                  </a:lnTo>
                  <a:lnTo>
                    <a:pt x="610" y="434"/>
                  </a:lnTo>
                  <a:lnTo>
                    <a:pt x="610" y="434"/>
                  </a:lnTo>
                  <a:lnTo>
                    <a:pt x="617" y="425"/>
                  </a:lnTo>
                  <a:lnTo>
                    <a:pt x="624" y="418"/>
                  </a:lnTo>
                  <a:lnTo>
                    <a:pt x="628" y="409"/>
                  </a:lnTo>
                  <a:lnTo>
                    <a:pt x="630" y="398"/>
                  </a:lnTo>
                  <a:lnTo>
                    <a:pt x="630" y="398"/>
                  </a:lnTo>
                  <a:lnTo>
                    <a:pt x="626" y="382"/>
                  </a:lnTo>
                  <a:lnTo>
                    <a:pt x="624" y="367"/>
                  </a:lnTo>
                  <a:lnTo>
                    <a:pt x="624" y="367"/>
                  </a:lnTo>
                  <a:lnTo>
                    <a:pt x="624" y="358"/>
                  </a:lnTo>
                  <a:lnTo>
                    <a:pt x="626" y="347"/>
                  </a:lnTo>
                  <a:lnTo>
                    <a:pt x="628" y="338"/>
                  </a:lnTo>
                  <a:lnTo>
                    <a:pt x="628" y="327"/>
                  </a:lnTo>
                  <a:lnTo>
                    <a:pt x="628" y="327"/>
                  </a:lnTo>
                  <a:lnTo>
                    <a:pt x="623" y="320"/>
                  </a:lnTo>
                  <a:lnTo>
                    <a:pt x="621" y="315"/>
                  </a:lnTo>
                  <a:lnTo>
                    <a:pt x="621" y="311"/>
                  </a:lnTo>
                  <a:lnTo>
                    <a:pt x="621" y="311"/>
                  </a:lnTo>
                  <a:lnTo>
                    <a:pt x="624" y="306"/>
                  </a:lnTo>
                  <a:lnTo>
                    <a:pt x="624" y="306"/>
                  </a:lnTo>
                  <a:lnTo>
                    <a:pt x="628" y="291"/>
                  </a:lnTo>
                  <a:lnTo>
                    <a:pt x="628" y="291"/>
                  </a:lnTo>
                  <a:lnTo>
                    <a:pt x="630" y="277"/>
                  </a:lnTo>
                  <a:lnTo>
                    <a:pt x="630" y="270"/>
                  </a:lnTo>
                  <a:lnTo>
                    <a:pt x="626" y="262"/>
                  </a:lnTo>
                  <a:lnTo>
                    <a:pt x="626" y="262"/>
                  </a:lnTo>
                  <a:lnTo>
                    <a:pt x="623" y="257"/>
                  </a:lnTo>
                  <a:lnTo>
                    <a:pt x="617" y="253"/>
                  </a:lnTo>
                  <a:lnTo>
                    <a:pt x="610" y="251"/>
                  </a:lnTo>
                  <a:lnTo>
                    <a:pt x="603" y="250"/>
                  </a:lnTo>
                  <a:lnTo>
                    <a:pt x="595" y="248"/>
                  </a:lnTo>
                  <a:lnTo>
                    <a:pt x="588" y="250"/>
                  </a:lnTo>
                  <a:lnTo>
                    <a:pt x="581" y="251"/>
                  </a:lnTo>
                  <a:lnTo>
                    <a:pt x="574" y="253"/>
                  </a:lnTo>
                  <a:lnTo>
                    <a:pt x="574" y="253"/>
                  </a:lnTo>
                  <a:lnTo>
                    <a:pt x="570" y="257"/>
                  </a:lnTo>
                  <a:lnTo>
                    <a:pt x="567" y="260"/>
                  </a:lnTo>
                  <a:lnTo>
                    <a:pt x="565" y="266"/>
                  </a:lnTo>
                  <a:lnTo>
                    <a:pt x="563" y="271"/>
                  </a:lnTo>
                  <a:lnTo>
                    <a:pt x="563" y="282"/>
                  </a:lnTo>
                  <a:lnTo>
                    <a:pt x="563" y="293"/>
                  </a:lnTo>
                  <a:lnTo>
                    <a:pt x="563" y="293"/>
                  </a:lnTo>
                  <a:lnTo>
                    <a:pt x="557" y="293"/>
                  </a:lnTo>
                  <a:lnTo>
                    <a:pt x="552" y="295"/>
                  </a:lnTo>
                  <a:lnTo>
                    <a:pt x="548" y="295"/>
                  </a:lnTo>
                  <a:lnTo>
                    <a:pt x="543" y="298"/>
                  </a:lnTo>
                  <a:lnTo>
                    <a:pt x="543" y="298"/>
                  </a:lnTo>
                  <a:lnTo>
                    <a:pt x="541" y="304"/>
                  </a:lnTo>
                  <a:lnTo>
                    <a:pt x="539" y="309"/>
                  </a:lnTo>
                  <a:lnTo>
                    <a:pt x="541" y="315"/>
                  </a:lnTo>
                  <a:lnTo>
                    <a:pt x="545" y="322"/>
                  </a:lnTo>
                  <a:lnTo>
                    <a:pt x="545" y="322"/>
                  </a:lnTo>
                  <a:lnTo>
                    <a:pt x="547" y="329"/>
                  </a:lnTo>
                  <a:lnTo>
                    <a:pt x="548" y="338"/>
                  </a:lnTo>
                  <a:lnTo>
                    <a:pt x="548" y="338"/>
                  </a:lnTo>
                  <a:lnTo>
                    <a:pt x="550" y="346"/>
                  </a:lnTo>
                  <a:lnTo>
                    <a:pt x="554" y="351"/>
                  </a:lnTo>
                  <a:lnTo>
                    <a:pt x="559" y="355"/>
                  </a:lnTo>
                  <a:lnTo>
                    <a:pt x="563" y="360"/>
                  </a:lnTo>
                  <a:lnTo>
                    <a:pt x="563" y="360"/>
                  </a:lnTo>
                  <a:lnTo>
                    <a:pt x="565" y="365"/>
                  </a:lnTo>
                  <a:lnTo>
                    <a:pt x="565" y="373"/>
                  </a:lnTo>
                  <a:lnTo>
                    <a:pt x="565" y="378"/>
                  </a:lnTo>
                  <a:lnTo>
                    <a:pt x="561" y="384"/>
                  </a:lnTo>
                  <a:lnTo>
                    <a:pt x="561" y="384"/>
                  </a:lnTo>
                  <a:lnTo>
                    <a:pt x="557" y="385"/>
                  </a:lnTo>
                  <a:lnTo>
                    <a:pt x="552" y="385"/>
                  </a:lnTo>
                  <a:lnTo>
                    <a:pt x="543" y="384"/>
                  </a:lnTo>
                  <a:lnTo>
                    <a:pt x="543" y="384"/>
                  </a:lnTo>
                  <a:lnTo>
                    <a:pt x="534" y="380"/>
                  </a:lnTo>
                  <a:lnTo>
                    <a:pt x="534" y="380"/>
                  </a:lnTo>
                  <a:lnTo>
                    <a:pt x="532" y="391"/>
                  </a:lnTo>
                  <a:lnTo>
                    <a:pt x="525" y="398"/>
                  </a:lnTo>
                  <a:lnTo>
                    <a:pt x="514" y="405"/>
                  </a:lnTo>
                  <a:lnTo>
                    <a:pt x="500" y="412"/>
                  </a:lnTo>
                  <a:lnTo>
                    <a:pt x="500" y="412"/>
                  </a:lnTo>
                  <a:lnTo>
                    <a:pt x="472" y="420"/>
                  </a:lnTo>
                  <a:lnTo>
                    <a:pt x="462" y="425"/>
                  </a:lnTo>
                  <a:lnTo>
                    <a:pt x="451" y="431"/>
                  </a:lnTo>
                  <a:lnTo>
                    <a:pt x="443" y="440"/>
                  </a:lnTo>
                  <a:lnTo>
                    <a:pt x="438" y="449"/>
                  </a:lnTo>
                  <a:lnTo>
                    <a:pt x="436" y="461"/>
                  </a:lnTo>
                  <a:lnTo>
                    <a:pt x="440" y="474"/>
                  </a:lnTo>
                  <a:lnTo>
                    <a:pt x="440" y="474"/>
                  </a:lnTo>
                  <a:lnTo>
                    <a:pt x="445" y="497"/>
                  </a:lnTo>
                  <a:lnTo>
                    <a:pt x="451" y="521"/>
                  </a:lnTo>
                  <a:lnTo>
                    <a:pt x="452" y="545"/>
                  </a:lnTo>
                  <a:lnTo>
                    <a:pt x="452" y="568"/>
                  </a:lnTo>
                  <a:lnTo>
                    <a:pt x="452" y="568"/>
                  </a:lnTo>
                  <a:lnTo>
                    <a:pt x="449" y="601"/>
                  </a:lnTo>
                  <a:lnTo>
                    <a:pt x="449" y="615"/>
                  </a:lnTo>
                  <a:lnTo>
                    <a:pt x="451" y="633"/>
                  </a:lnTo>
                  <a:lnTo>
                    <a:pt x="451" y="633"/>
                  </a:lnTo>
                  <a:lnTo>
                    <a:pt x="449" y="637"/>
                  </a:lnTo>
                  <a:lnTo>
                    <a:pt x="447" y="640"/>
                  </a:lnTo>
                  <a:lnTo>
                    <a:pt x="445" y="644"/>
                  </a:lnTo>
                  <a:lnTo>
                    <a:pt x="447" y="649"/>
                  </a:lnTo>
                  <a:lnTo>
                    <a:pt x="447" y="649"/>
                  </a:lnTo>
                  <a:lnTo>
                    <a:pt x="451" y="653"/>
                  </a:lnTo>
                  <a:lnTo>
                    <a:pt x="458" y="655"/>
                  </a:lnTo>
                  <a:lnTo>
                    <a:pt x="463" y="657"/>
                  </a:lnTo>
                  <a:lnTo>
                    <a:pt x="465" y="659"/>
                  </a:lnTo>
                  <a:lnTo>
                    <a:pt x="467" y="662"/>
                  </a:lnTo>
                  <a:lnTo>
                    <a:pt x="467" y="662"/>
                  </a:lnTo>
                  <a:lnTo>
                    <a:pt x="469" y="668"/>
                  </a:lnTo>
                  <a:lnTo>
                    <a:pt x="467" y="673"/>
                  </a:lnTo>
                  <a:lnTo>
                    <a:pt x="463" y="678"/>
                  </a:lnTo>
                  <a:lnTo>
                    <a:pt x="460" y="686"/>
                  </a:lnTo>
                  <a:lnTo>
                    <a:pt x="449" y="697"/>
                  </a:lnTo>
                  <a:lnTo>
                    <a:pt x="440" y="704"/>
                  </a:lnTo>
                  <a:lnTo>
                    <a:pt x="440" y="704"/>
                  </a:lnTo>
                  <a:lnTo>
                    <a:pt x="433" y="706"/>
                  </a:lnTo>
                  <a:lnTo>
                    <a:pt x="425" y="707"/>
                  </a:lnTo>
                  <a:lnTo>
                    <a:pt x="418" y="709"/>
                  </a:lnTo>
                  <a:lnTo>
                    <a:pt x="416" y="711"/>
                  </a:lnTo>
                  <a:lnTo>
                    <a:pt x="416" y="715"/>
                  </a:lnTo>
                  <a:lnTo>
                    <a:pt x="422" y="729"/>
                  </a:lnTo>
                  <a:lnTo>
                    <a:pt x="422" y="729"/>
                  </a:lnTo>
                  <a:lnTo>
                    <a:pt x="425" y="740"/>
                  </a:lnTo>
                  <a:lnTo>
                    <a:pt x="431" y="753"/>
                  </a:lnTo>
                  <a:lnTo>
                    <a:pt x="434" y="758"/>
                  </a:lnTo>
                  <a:lnTo>
                    <a:pt x="438" y="762"/>
                  </a:lnTo>
                  <a:lnTo>
                    <a:pt x="443" y="762"/>
                  </a:lnTo>
                  <a:lnTo>
                    <a:pt x="451" y="762"/>
                  </a:lnTo>
                  <a:lnTo>
                    <a:pt x="451" y="762"/>
                  </a:lnTo>
                  <a:lnTo>
                    <a:pt x="454" y="758"/>
                  </a:lnTo>
                  <a:lnTo>
                    <a:pt x="456" y="753"/>
                  </a:lnTo>
                  <a:lnTo>
                    <a:pt x="460" y="744"/>
                  </a:lnTo>
                  <a:lnTo>
                    <a:pt x="462" y="738"/>
                  </a:lnTo>
                  <a:lnTo>
                    <a:pt x="465" y="735"/>
                  </a:lnTo>
                  <a:lnTo>
                    <a:pt x="471" y="731"/>
                  </a:lnTo>
                  <a:lnTo>
                    <a:pt x="478" y="731"/>
                  </a:lnTo>
                  <a:lnTo>
                    <a:pt x="478" y="731"/>
                  </a:lnTo>
                  <a:lnTo>
                    <a:pt x="483" y="733"/>
                  </a:lnTo>
                  <a:lnTo>
                    <a:pt x="489" y="735"/>
                  </a:lnTo>
                  <a:lnTo>
                    <a:pt x="490" y="738"/>
                  </a:lnTo>
                  <a:lnTo>
                    <a:pt x="490" y="742"/>
                  </a:lnTo>
                  <a:lnTo>
                    <a:pt x="490" y="753"/>
                  </a:lnTo>
                  <a:lnTo>
                    <a:pt x="489" y="762"/>
                  </a:lnTo>
                  <a:lnTo>
                    <a:pt x="489" y="762"/>
                  </a:lnTo>
                  <a:lnTo>
                    <a:pt x="483" y="782"/>
                  </a:lnTo>
                  <a:lnTo>
                    <a:pt x="481" y="792"/>
                  </a:lnTo>
                  <a:lnTo>
                    <a:pt x="481" y="801"/>
                  </a:lnTo>
                  <a:lnTo>
                    <a:pt x="481" y="801"/>
                  </a:lnTo>
                  <a:lnTo>
                    <a:pt x="483" y="805"/>
                  </a:lnTo>
                  <a:lnTo>
                    <a:pt x="485" y="807"/>
                  </a:lnTo>
                  <a:lnTo>
                    <a:pt x="492" y="809"/>
                  </a:lnTo>
                  <a:lnTo>
                    <a:pt x="494" y="811"/>
                  </a:lnTo>
                  <a:lnTo>
                    <a:pt x="496" y="812"/>
                  </a:lnTo>
                  <a:lnTo>
                    <a:pt x="496" y="814"/>
                  </a:lnTo>
                  <a:lnTo>
                    <a:pt x="494" y="820"/>
                  </a:lnTo>
                  <a:lnTo>
                    <a:pt x="494" y="820"/>
                  </a:lnTo>
                  <a:lnTo>
                    <a:pt x="490" y="821"/>
                  </a:lnTo>
                  <a:lnTo>
                    <a:pt x="485" y="823"/>
                  </a:lnTo>
                  <a:lnTo>
                    <a:pt x="478" y="825"/>
                  </a:lnTo>
                  <a:lnTo>
                    <a:pt x="474" y="829"/>
                  </a:lnTo>
                  <a:lnTo>
                    <a:pt x="474" y="829"/>
                  </a:lnTo>
                  <a:lnTo>
                    <a:pt x="469" y="834"/>
                  </a:lnTo>
                  <a:lnTo>
                    <a:pt x="465" y="839"/>
                  </a:lnTo>
                  <a:lnTo>
                    <a:pt x="462" y="849"/>
                  </a:lnTo>
                  <a:lnTo>
                    <a:pt x="458" y="850"/>
                  </a:lnTo>
                  <a:lnTo>
                    <a:pt x="452" y="850"/>
                  </a:lnTo>
                  <a:lnTo>
                    <a:pt x="447" y="849"/>
                  </a:lnTo>
                  <a:lnTo>
                    <a:pt x="436" y="843"/>
                  </a:lnTo>
                  <a:lnTo>
                    <a:pt x="436" y="843"/>
                  </a:lnTo>
                  <a:lnTo>
                    <a:pt x="424" y="834"/>
                  </a:lnTo>
                  <a:lnTo>
                    <a:pt x="413" y="823"/>
                  </a:lnTo>
                  <a:lnTo>
                    <a:pt x="400" y="814"/>
                  </a:lnTo>
                  <a:lnTo>
                    <a:pt x="395" y="811"/>
                  </a:lnTo>
                  <a:lnTo>
                    <a:pt x="387" y="807"/>
                  </a:lnTo>
                  <a:lnTo>
                    <a:pt x="387" y="807"/>
                  </a:lnTo>
                  <a:lnTo>
                    <a:pt x="380" y="807"/>
                  </a:lnTo>
                  <a:lnTo>
                    <a:pt x="375" y="807"/>
                  </a:lnTo>
                  <a:lnTo>
                    <a:pt x="362" y="807"/>
                  </a:lnTo>
                  <a:lnTo>
                    <a:pt x="347" y="809"/>
                  </a:lnTo>
                  <a:lnTo>
                    <a:pt x="342" y="809"/>
                  </a:lnTo>
                  <a:lnTo>
                    <a:pt x="333" y="807"/>
                  </a:lnTo>
                  <a:lnTo>
                    <a:pt x="333" y="807"/>
                  </a:lnTo>
                  <a:lnTo>
                    <a:pt x="320" y="803"/>
                  </a:lnTo>
                  <a:lnTo>
                    <a:pt x="309" y="801"/>
                  </a:lnTo>
                  <a:lnTo>
                    <a:pt x="306" y="801"/>
                  </a:lnTo>
                  <a:lnTo>
                    <a:pt x="302" y="803"/>
                  </a:lnTo>
                  <a:lnTo>
                    <a:pt x="299" y="807"/>
                  </a:lnTo>
                  <a:lnTo>
                    <a:pt x="295" y="814"/>
                  </a:lnTo>
                  <a:lnTo>
                    <a:pt x="295" y="814"/>
                  </a:lnTo>
                  <a:lnTo>
                    <a:pt x="293" y="825"/>
                  </a:lnTo>
                  <a:lnTo>
                    <a:pt x="293" y="834"/>
                  </a:lnTo>
                  <a:lnTo>
                    <a:pt x="300" y="852"/>
                  </a:lnTo>
                  <a:lnTo>
                    <a:pt x="300" y="852"/>
                  </a:lnTo>
                  <a:lnTo>
                    <a:pt x="300" y="863"/>
                  </a:lnTo>
                  <a:lnTo>
                    <a:pt x="299" y="872"/>
                  </a:lnTo>
                  <a:lnTo>
                    <a:pt x="299" y="883"/>
                  </a:lnTo>
                  <a:lnTo>
                    <a:pt x="299" y="892"/>
                  </a:lnTo>
                  <a:lnTo>
                    <a:pt x="299" y="892"/>
                  </a:lnTo>
                  <a:lnTo>
                    <a:pt x="302" y="901"/>
                  </a:lnTo>
                  <a:lnTo>
                    <a:pt x="306" y="910"/>
                  </a:lnTo>
                  <a:lnTo>
                    <a:pt x="309" y="917"/>
                  </a:lnTo>
                  <a:lnTo>
                    <a:pt x="311" y="928"/>
                  </a:lnTo>
                  <a:lnTo>
                    <a:pt x="311" y="928"/>
                  </a:lnTo>
                  <a:lnTo>
                    <a:pt x="309" y="943"/>
                  </a:lnTo>
                  <a:lnTo>
                    <a:pt x="309" y="959"/>
                  </a:lnTo>
                  <a:lnTo>
                    <a:pt x="309" y="959"/>
                  </a:lnTo>
                  <a:lnTo>
                    <a:pt x="320" y="964"/>
                  </a:lnTo>
                  <a:lnTo>
                    <a:pt x="331" y="973"/>
                  </a:lnTo>
                  <a:lnTo>
                    <a:pt x="340" y="984"/>
                  </a:lnTo>
                  <a:lnTo>
                    <a:pt x="349" y="993"/>
                  </a:lnTo>
                  <a:lnTo>
                    <a:pt x="353" y="999"/>
                  </a:lnTo>
                  <a:lnTo>
                    <a:pt x="353" y="999"/>
                  </a:lnTo>
                  <a:lnTo>
                    <a:pt x="349" y="1002"/>
                  </a:lnTo>
                  <a:lnTo>
                    <a:pt x="346" y="1004"/>
                  </a:lnTo>
                  <a:lnTo>
                    <a:pt x="340" y="1004"/>
                  </a:lnTo>
                  <a:lnTo>
                    <a:pt x="333" y="1004"/>
                  </a:lnTo>
                  <a:lnTo>
                    <a:pt x="319" y="1002"/>
                  </a:lnTo>
                  <a:lnTo>
                    <a:pt x="313" y="1001"/>
                  </a:lnTo>
                  <a:lnTo>
                    <a:pt x="308" y="1002"/>
                  </a:lnTo>
                  <a:lnTo>
                    <a:pt x="308" y="1002"/>
                  </a:lnTo>
                  <a:lnTo>
                    <a:pt x="300" y="1006"/>
                  </a:lnTo>
                  <a:lnTo>
                    <a:pt x="295" y="1013"/>
                  </a:lnTo>
                  <a:lnTo>
                    <a:pt x="291" y="1022"/>
                  </a:lnTo>
                  <a:lnTo>
                    <a:pt x="291" y="1029"/>
                  </a:lnTo>
                  <a:lnTo>
                    <a:pt x="291" y="1029"/>
                  </a:lnTo>
                  <a:lnTo>
                    <a:pt x="290" y="1037"/>
                  </a:lnTo>
                  <a:lnTo>
                    <a:pt x="291" y="1040"/>
                  </a:lnTo>
                  <a:lnTo>
                    <a:pt x="293" y="1044"/>
                  </a:lnTo>
                  <a:lnTo>
                    <a:pt x="297" y="1048"/>
                  </a:lnTo>
                  <a:lnTo>
                    <a:pt x="306" y="1051"/>
                  </a:lnTo>
                  <a:lnTo>
                    <a:pt x="319" y="1053"/>
                  </a:lnTo>
                  <a:lnTo>
                    <a:pt x="319" y="1053"/>
                  </a:lnTo>
                  <a:lnTo>
                    <a:pt x="331" y="1058"/>
                  </a:lnTo>
                  <a:lnTo>
                    <a:pt x="340" y="1064"/>
                  </a:lnTo>
                  <a:lnTo>
                    <a:pt x="355" y="1080"/>
                  </a:lnTo>
                  <a:lnTo>
                    <a:pt x="355" y="1080"/>
                  </a:lnTo>
                  <a:lnTo>
                    <a:pt x="360" y="1073"/>
                  </a:lnTo>
                  <a:lnTo>
                    <a:pt x="364" y="1066"/>
                  </a:lnTo>
                  <a:lnTo>
                    <a:pt x="367" y="1064"/>
                  </a:lnTo>
                  <a:lnTo>
                    <a:pt x="369" y="1064"/>
                  </a:lnTo>
                  <a:lnTo>
                    <a:pt x="373" y="1064"/>
                  </a:lnTo>
                  <a:lnTo>
                    <a:pt x="378" y="1069"/>
                  </a:lnTo>
                  <a:lnTo>
                    <a:pt x="378" y="1069"/>
                  </a:lnTo>
                  <a:lnTo>
                    <a:pt x="380" y="1073"/>
                  </a:lnTo>
                  <a:lnTo>
                    <a:pt x="382" y="1078"/>
                  </a:lnTo>
                  <a:lnTo>
                    <a:pt x="386" y="1089"/>
                  </a:lnTo>
                  <a:lnTo>
                    <a:pt x="386" y="1089"/>
                  </a:lnTo>
                  <a:lnTo>
                    <a:pt x="389" y="1096"/>
                  </a:lnTo>
                  <a:lnTo>
                    <a:pt x="395" y="1104"/>
                  </a:lnTo>
                  <a:lnTo>
                    <a:pt x="396" y="1107"/>
                  </a:lnTo>
                  <a:lnTo>
                    <a:pt x="396" y="1111"/>
                  </a:lnTo>
                  <a:lnTo>
                    <a:pt x="395" y="1115"/>
                  </a:lnTo>
                  <a:lnTo>
                    <a:pt x="391" y="1118"/>
                  </a:lnTo>
                  <a:lnTo>
                    <a:pt x="391" y="1118"/>
                  </a:lnTo>
                  <a:lnTo>
                    <a:pt x="386" y="1118"/>
                  </a:lnTo>
                  <a:lnTo>
                    <a:pt x="376" y="1116"/>
                  </a:lnTo>
                  <a:lnTo>
                    <a:pt x="367" y="1115"/>
                  </a:lnTo>
                  <a:lnTo>
                    <a:pt x="360" y="1115"/>
                  </a:lnTo>
                  <a:lnTo>
                    <a:pt x="360" y="1115"/>
                  </a:lnTo>
                  <a:lnTo>
                    <a:pt x="362" y="1122"/>
                  </a:lnTo>
                  <a:lnTo>
                    <a:pt x="366" y="1129"/>
                  </a:lnTo>
                  <a:lnTo>
                    <a:pt x="371" y="1134"/>
                  </a:lnTo>
                  <a:lnTo>
                    <a:pt x="378" y="1140"/>
                  </a:lnTo>
                  <a:lnTo>
                    <a:pt x="386" y="1145"/>
                  </a:lnTo>
                  <a:lnTo>
                    <a:pt x="391" y="1151"/>
                  </a:lnTo>
                  <a:lnTo>
                    <a:pt x="395" y="1156"/>
                  </a:lnTo>
                  <a:lnTo>
                    <a:pt x="398" y="1165"/>
                  </a:lnTo>
                  <a:lnTo>
                    <a:pt x="398" y="1165"/>
                  </a:lnTo>
                  <a:lnTo>
                    <a:pt x="398" y="1180"/>
                  </a:lnTo>
                  <a:lnTo>
                    <a:pt x="400" y="1198"/>
                  </a:lnTo>
                  <a:lnTo>
                    <a:pt x="398" y="1207"/>
                  </a:lnTo>
                  <a:lnTo>
                    <a:pt x="396" y="1214"/>
                  </a:lnTo>
                  <a:lnTo>
                    <a:pt x="393" y="1221"/>
                  </a:lnTo>
                  <a:lnTo>
                    <a:pt x="387" y="1225"/>
                  </a:lnTo>
                  <a:lnTo>
                    <a:pt x="387" y="1225"/>
                  </a:lnTo>
                  <a:lnTo>
                    <a:pt x="376" y="1229"/>
                  </a:lnTo>
                  <a:lnTo>
                    <a:pt x="369" y="1229"/>
                  </a:lnTo>
                  <a:lnTo>
                    <a:pt x="355" y="1221"/>
                  </a:lnTo>
                  <a:lnTo>
                    <a:pt x="355" y="1221"/>
                  </a:lnTo>
                  <a:lnTo>
                    <a:pt x="344" y="1216"/>
                  </a:lnTo>
                  <a:lnTo>
                    <a:pt x="331" y="1212"/>
                  </a:lnTo>
                  <a:lnTo>
                    <a:pt x="319" y="1209"/>
                  </a:lnTo>
                  <a:lnTo>
                    <a:pt x="308" y="1205"/>
                  </a:lnTo>
                  <a:lnTo>
                    <a:pt x="308" y="1205"/>
                  </a:lnTo>
                  <a:lnTo>
                    <a:pt x="299" y="1201"/>
                  </a:lnTo>
                  <a:lnTo>
                    <a:pt x="293" y="1196"/>
                  </a:lnTo>
                  <a:lnTo>
                    <a:pt x="288" y="1192"/>
                  </a:lnTo>
                  <a:lnTo>
                    <a:pt x="284" y="1187"/>
                  </a:lnTo>
                  <a:lnTo>
                    <a:pt x="284" y="1187"/>
                  </a:lnTo>
                  <a:lnTo>
                    <a:pt x="270" y="1191"/>
                  </a:lnTo>
                  <a:lnTo>
                    <a:pt x="253" y="1192"/>
                  </a:lnTo>
                  <a:lnTo>
                    <a:pt x="239" y="1192"/>
                  </a:lnTo>
                  <a:lnTo>
                    <a:pt x="224" y="1192"/>
                  </a:lnTo>
                  <a:lnTo>
                    <a:pt x="197" y="1189"/>
                  </a:lnTo>
                  <a:lnTo>
                    <a:pt x="170" y="1183"/>
                  </a:lnTo>
                  <a:lnTo>
                    <a:pt x="143" y="1178"/>
                  </a:lnTo>
                  <a:lnTo>
                    <a:pt x="130" y="1178"/>
                  </a:lnTo>
                  <a:lnTo>
                    <a:pt x="116" y="1176"/>
                  </a:lnTo>
                  <a:lnTo>
                    <a:pt x="103" y="1178"/>
                  </a:lnTo>
                  <a:lnTo>
                    <a:pt x="89" y="1180"/>
                  </a:lnTo>
                  <a:lnTo>
                    <a:pt x="74" y="1185"/>
                  </a:lnTo>
                  <a:lnTo>
                    <a:pt x="60" y="1191"/>
                  </a:lnTo>
                  <a:lnTo>
                    <a:pt x="60" y="1191"/>
                  </a:lnTo>
                  <a:lnTo>
                    <a:pt x="56" y="1200"/>
                  </a:lnTo>
                  <a:lnTo>
                    <a:pt x="54" y="1209"/>
                  </a:lnTo>
                  <a:lnTo>
                    <a:pt x="54" y="1209"/>
                  </a:lnTo>
                  <a:lnTo>
                    <a:pt x="56" y="1216"/>
                  </a:lnTo>
                  <a:lnTo>
                    <a:pt x="60" y="1223"/>
                  </a:lnTo>
                  <a:lnTo>
                    <a:pt x="60" y="1227"/>
                  </a:lnTo>
                  <a:lnTo>
                    <a:pt x="58" y="1230"/>
                  </a:lnTo>
                  <a:lnTo>
                    <a:pt x="56" y="1232"/>
                  </a:lnTo>
                  <a:lnTo>
                    <a:pt x="51" y="1236"/>
                  </a:lnTo>
                  <a:lnTo>
                    <a:pt x="51" y="1236"/>
                  </a:lnTo>
                  <a:lnTo>
                    <a:pt x="43" y="1238"/>
                  </a:lnTo>
                  <a:lnTo>
                    <a:pt x="33" y="1239"/>
                  </a:lnTo>
                  <a:lnTo>
                    <a:pt x="23" y="1239"/>
                  </a:lnTo>
                  <a:lnTo>
                    <a:pt x="14" y="1239"/>
                  </a:lnTo>
                  <a:lnTo>
                    <a:pt x="14" y="1239"/>
                  </a:lnTo>
                  <a:lnTo>
                    <a:pt x="7" y="1241"/>
                  </a:lnTo>
                  <a:lnTo>
                    <a:pt x="2" y="1245"/>
                  </a:lnTo>
                  <a:lnTo>
                    <a:pt x="2" y="1245"/>
                  </a:lnTo>
                  <a:lnTo>
                    <a:pt x="0" y="1250"/>
                  </a:lnTo>
                  <a:lnTo>
                    <a:pt x="2" y="1257"/>
                  </a:lnTo>
                  <a:lnTo>
                    <a:pt x="5" y="1270"/>
                  </a:lnTo>
                  <a:lnTo>
                    <a:pt x="14" y="1285"/>
                  </a:lnTo>
                  <a:lnTo>
                    <a:pt x="23" y="1297"/>
                  </a:lnTo>
                  <a:lnTo>
                    <a:pt x="23" y="1297"/>
                  </a:lnTo>
                  <a:lnTo>
                    <a:pt x="29" y="1295"/>
                  </a:lnTo>
                  <a:lnTo>
                    <a:pt x="36" y="1295"/>
                  </a:lnTo>
                  <a:lnTo>
                    <a:pt x="47" y="1299"/>
                  </a:lnTo>
                  <a:lnTo>
                    <a:pt x="47" y="1299"/>
                  </a:lnTo>
                  <a:lnTo>
                    <a:pt x="54" y="1305"/>
                  </a:lnTo>
                  <a:lnTo>
                    <a:pt x="63" y="1312"/>
                  </a:lnTo>
                  <a:lnTo>
                    <a:pt x="69" y="1319"/>
                  </a:lnTo>
                  <a:lnTo>
                    <a:pt x="72" y="1326"/>
                  </a:lnTo>
                  <a:lnTo>
                    <a:pt x="72" y="1326"/>
                  </a:lnTo>
                  <a:lnTo>
                    <a:pt x="76" y="1341"/>
                  </a:lnTo>
                  <a:lnTo>
                    <a:pt x="78" y="1346"/>
                  </a:lnTo>
                  <a:lnTo>
                    <a:pt x="81" y="1353"/>
                  </a:lnTo>
                  <a:lnTo>
                    <a:pt x="81" y="1353"/>
                  </a:lnTo>
                  <a:lnTo>
                    <a:pt x="90" y="1366"/>
                  </a:lnTo>
                  <a:lnTo>
                    <a:pt x="92" y="1373"/>
                  </a:lnTo>
                  <a:lnTo>
                    <a:pt x="94" y="1381"/>
                  </a:lnTo>
                  <a:lnTo>
                    <a:pt x="94" y="1381"/>
                  </a:lnTo>
                  <a:lnTo>
                    <a:pt x="96" y="1390"/>
                  </a:lnTo>
                  <a:lnTo>
                    <a:pt x="100" y="1397"/>
                  </a:lnTo>
                  <a:lnTo>
                    <a:pt x="109" y="1409"/>
                  </a:lnTo>
                  <a:lnTo>
                    <a:pt x="109" y="1409"/>
                  </a:lnTo>
                  <a:lnTo>
                    <a:pt x="114" y="1417"/>
                  </a:lnTo>
                  <a:lnTo>
                    <a:pt x="118" y="1426"/>
                  </a:lnTo>
                  <a:lnTo>
                    <a:pt x="119" y="1442"/>
                  </a:lnTo>
                  <a:lnTo>
                    <a:pt x="119" y="1442"/>
                  </a:lnTo>
                  <a:lnTo>
                    <a:pt x="121" y="1449"/>
                  </a:lnTo>
                  <a:lnTo>
                    <a:pt x="125" y="1455"/>
                  </a:lnTo>
                  <a:lnTo>
                    <a:pt x="132" y="1464"/>
                  </a:lnTo>
                  <a:lnTo>
                    <a:pt x="132" y="1464"/>
                  </a:lnTo>
                  <a:lnTo>
                    <a:pt x="136" y="1471"/>
                  </a:lnTo>
                  <a:lnTo>
                    <a:pt x="138" y="1480"/>
                  </a:lnTo>
                  <a:lnTo>
                    <a:pt x="139" y="1487"/>
                  </a:lnTo>
                  <a:lnTo>
                    <a:pt x="143" y="1496"/>
                  </a:lnTo>
                  <a:lnTo>
                    <a:pt x="143" y="1496"/>
                  </a:lnTo>
                  <a:lnTo>
                    <a:pt x="147" y="1502"/>
                  </a:lnTo>
                  <a:lnTo>
                    <a:pt x="154" y="1505"/>
                  </a:lnTo>
                  <a:lnTo>
                    <a:pt x="159" y="1511"/>
                  </a:lnTo>
                  <a:lnTo>
                    <a:pt x="165" y="1516"/>
                  </a:lnTo>
                  <a:lnTo>
                    <a:pt x="165" y="1516"/>
                  </a:lnTo>
                  <a:lnTo>
                    <a:pt x="168" y="1520"/>
                  </a:lnTo>
                  <a:lnTo>
                    <a:pt x="168" y="1523"/>
                  </a:lnTo>
                  <a:lnTo>
                    <a:pt x="170" y="1534"/>
                  </a:lnTo>
                  <a:lnTo>
                    <a:pt x="168" y="1554"/>
                  </a:lnTo>
                  <a:lnTo>
                    <a:pt x="168" y="1554"/>
                  </a:lnTo>
                  <a:lnTo>
                    <a:pt x="168" y="1561"/>
                  </a:lnTo>
                  <a:lnTo>
                    <a:pt x="170" y="1569"/>
                  </a:lnTo>
                  <a:lnTo>
                    <a:pt x="174" y="1576"/>
                  </a:lnTo>
                  <a:lnTo>
                    <a:pt x="177" y="1581"/>
                  </a:lnTo>
                  <a:lnTo>
                    <a:pt x="181" y="1587"/>
                  </a:lnTo>
                  <a:lnTo>
                    <a:pt x="186" y="1590"/>
                  </a:lnTo>
                  <a:lnTo>
                    <a:pt x="194" y="1594"/>
                  </a:lnTo>
                  <a:lnTo>
                    <a:pt x="203" y="1596"/>
                  </a:lnTo>
                  <a:lnTo>
                    <a:pt x="203" y="1596"/>
                  </a:lnTo>
                  <a:lnTo>
                    <a:pt x="212" y="1596"/>
                  </a:lnTo>
                  <a:lnTo>
                    <a:pt x="221" y="1594"/>
                  </a:lnTo>
                  <a:lnTo>
                    <a:pt x="239" y="1590"/>
                  </a:lnTo>
                  <a:lnTo>
                    <a:pt x="239" y="1590"/>
                  </a:lnTo>
                  <a:lnTo>
                    <a:pt x="248" y="1589"/>
                  </a:lnTo>
                  <a:lnTo>
                    <a:pt x="257" y="1589"/>
                  </a:lnTo>
                  <a:lnTo>
                    <a:pt x="264" y="1589"/>
                  </a:lnTo>
                  <a:lnTo>
                    <a:pt x="271" y="1585"/>
                  </a:lnTo>
                  <a:lnTo>
                    <a:pt x="271" y="1585"/>
                  </a:lnTo>
                  <a:lnTo>
                    <a:pt x="275" y="1581"/>
                  </a:lnTo>
                  <a:lnTo>
                    <a:pt x="277" y="1578"/>
                  </a:lnTo>
                  <a:lnTo>
                    <a:pt x="281" y="1572"/>
                  </a:lnTo>
                  <a:lnTo>
                    <a:pt x="284" y="1570"/>
                  </a:lnTo>
                  <a:lnTo>
                    <a:pt x="284" y="1570"/>
                  </a:lnTo>
                  <a:lnTo>
                    <a:pt x="290" y="1567"/>
                  </a:lnTo>
                  <a:lnTo>
                    <a:pt x="297" y="1567"/>
                  </a:lnTo>
                  <a:lnTo>
                    <a:pt x="304" y="1565"/>
                  </a:lnTo>
                  <a:lnTo>
                    <a:pt x="308" y="1563"/>
                  </a:lnTo>
                  <a:lnTo>
                    <a:pt x="309" y="1561"/>
                  </a:lnTo>
                  <a:lnTo>
                    <a:pt x="309" y="1561"/>
                  </a:lnTo>
                  <a:lnTo>
                    <a:pt x="311" y="1556"/>
                  </a:lnTo>
                  <a:lnTo>
                    <a:pt x="313" y="1551"/>
                  </a:lnTo>
                  <a:lnTo>
                    <a:pt x="313" y="1545"/>
                  </a:lnTo>
                  <a:lnTo>
                    <a:pt x="313" y="1542"/>
                  </a:lnTo>
                  <a:lnTo>
                    <a:pt x="313" y="1542"/>
                  </a:lnTo>
                  <a:lnTo>
                    <a:pt x="317" y="1536"/>
                  </a:lnTo>
                  <a:lnTo>
                    <a:pt x="320" y="1531"/>
                  </a:lnTo>
                  <a:lnTo>
                    <a:pt x="331" y="1525"/>
                  </a:lnTo>
                  <a:lnTo>
                    <a:pt x="355" y="1516"/>
                  </a:lnTo>
                  <a:lnTo>
                    <a:pt x="355" y="1516"/>
                  </a:lnTo>
                  <a:lnTo>
                    <a:pt x="366" y="1511"/>
                  </a:lnTo>
                  <a:lnTo>
                    <a:pt x="375" y="1505"/>
                  </a:lnTo>
                  <a:lnTo>
                    <a:pt x="375" y="1505"/>
                  </a:lnTo>
                  <a:lnTo>
                    <a:pt x="389" y="1502"/>
                  </a:lnTo>
                  <a:lnTo>
                    <a:pt x="396" y="1500"/>
                  </a:lnTo>
                  <a:lnTo>
                    <a:pt x="402" y="1496"/>
                  </a:lnTo>
                  <a:lnTo>
                    <a:pt x="402" y="1496"/>
                  </a:lnTo>
                  <a:lnTo>
                    <a:pt x="411" y="1487"/>
                  </a:lnTo>
                  <a:lnTo>
                    <a:pt x="414" y="1478"/>
                  </a:lnTo>
                  <a:lnTo>
                    <a:pt x="418" y="1467"/>
                  </a:lnTo>
                  <a:lnTo>
                    <a:pt x="420" y="1456"/>
                  </a:lnTo>
                  <a:lnTo>
                    <a:pt x="420" y="1456"/>
                  </a:lnTo>
                  <a:lnTo>
                    <a:pt x="422" y="1435"/>
                  </a:lnTo>
                  <a:lnTo>
                    <a:pt x="422" y="1424"/>
                  </a:lnTo>
                  <a:lnTo>
                    <a:pt x="418" y="1411"/>
                  </a:lnTo>
                  <a:lnTo>
                    <a:pt x="418" y="1411"/>
                  </a:lnTo>
                  <a:lnTo>
                    <a:pt x="416" y="1406"/>
                  </a:lnTo>
                  <a:lnTo>
                    <a:pt x="413" y="1402"/>
                  </a:lnTo>
                  <a:lnTo>
                    <a:pt x="404" y="1397"/>
                  </a:lnTo>
                  <a:lnTo>
                    <a:pt x="395" y="1391"/>
                  </a:lnTo>
                  <a:lnTo>
                    <a:pt x="391" y="1390"/>
                  </a:lnTo>
                  <a:lnTo>
                    <a:pt x="387" y="1384"/>
                  </a:lnTo>
                  <a:lnTo>
                    <a:pt x="387" y="1384"/>
                  </a:lnTo>
                  <a:lnTo>
                    <a:pt x="380" y="1375"/>
                  </a:lnTo>
                  <a:lnTo>
                    <a:pt x="376" y="1371"/>
                  </a:lnTo>
                  <a:lnTo>
                    <a:pt x="369" y="1373"/>
                  </a:lnTo>
                  <a:lnTo>
                    <a:pt x="369" y="1373"/>
                  </a:lnTo>
                  <a:lnTo>
                    <a:pt x="366" y="1375"/>
                  </a:lnTo>
                  <a:lnTo>
                    <a:pt x="362" y="1379"/>
                  </a:lnTo>
                  <a:lnTo>
                    <a:pt x="357" y="1388"/>
                  </a:lnTo>
                  <a:lnTo>
                    <a:pt x="353" y="1397"/>
                  </a:lnTo>
                  <a:lnTo>
                    <a:pt x="349" y="1400"/>
                  </a:lnTo>
                  <a:lnTo>
                    <a:pt x="344" y="1402"/>
                  </a:lnTo>
                  <a:lnTo>
                    <a:pt x="344" y="1402"/>
                  </a:lnTo>
                  <a:lnTo>
                    <a:pt x="338" y="1404"/>
                  </a:lnTo>
                  <a:lnTo>
                    <a:pt x="331" y="1402"/>
                  </a:lnTo>
                  <a:lnTo>
                    <a:pt x="317" y="1397"/>
                  </a:lnTo>
                  <a:lnTo>
                    <a:pt x="304" y="1388"/>
                  </a:lnTo>
                  <a:lnTo>
                    <a:pt x="293" y="1381"/>
                  </a:lnTo>
                  <a:lnTo>
                    <a:pt x="293" y="1381"/>
                  </a:lnTo>
                  <a:lnTo>
                    <a:pt x="282" y="1371"/>
                  </a:lnTo>
                  <a:lnTo>
                    <a:pt x="281" y="1364"/>
                  </a:lnTo>
                  <a:lnTo>
                    <a:pt x="277" y="1359"/>
                  </a:lnTo>
                  <a:lnTo>
                    <a:pt x="277" y="1359"/>
                  </a:lnTo>
                  <a:lnTo>
                    <a:pt x="277" y="1346"/>
                  </a:lnTo>
                  <a:lnTo>
                    <a:pt x="277" y="1341"/>
                  </a:lnTo>
                  <a:lnTo>
                    <a:pt x="277" y="1335"/>
                  </a:lnTo>
                  <a:lnTo>
                    <a:pt x="277" y="1335"/>
                  </a:lnTo>
                  <a:lnTo>
                    <a:pt x="273" y="1328"/>
                  </a:lnTo>
                  <a:lnTo>
                    <a:pt x="268" y="1321"/>
                  </a:lnTo>
                  <a:lnTo>
                    <a:pt x="257" y="1308"/>
                  </a:lnTo>
                  <a:lnTo>
                    <a:pt x="257" y="1308"/>
                  </a:lnTo>
                  <a:lnTo>
                    <a:pt x="252" y="1301"/>
                  </a:lnTo>
                  <a:lnTo>
                    <a:pt x="250" y="1297"/>
                  </a:lnTo>
                  <a:lnTo>
                    <a:pt x="248" y="1292"/>
                  </a:lnTo>
                  <a:lnTo>
                    <a:pt x="248" y="1292"/>
                  </a:lnTo>
                  <a:lnTo>
                    <a:pt x="250" y="1286"/>
                  </a:lnTo>
                  <a:lnTo>
                    <a:pt x="252" y="1281"/>
                  </a:lnTo>
                  <a:lnTo>
                    <a:pt x="255" y="1276"/>
                  </a:lnTo>
                  <a:lnTo>
                    <a:pt x="259" y="1272"/>
                  </a:lnTo>
                  <a:lnTo>
                    <a:pt x="264" y="1270"/>
                  </a:lnTo>
                  <a:lnTo>
                    <a:pt x="270" y="1268"/>
                  </a:lnTo>
                  <a:lnTo>
                    <a:pt x="275" y="1270"/>
                  </a:lnTo>
                  <a:lnTo>
                    <a:pt x="279" y="1272"/>
                  </a:lnTo>
                  <a:lnTo>
                    <a:pt x="279" y="1272"/>
                  </a:lnTo>
                  <a:lnTo>
                    <a:pt x="282" y="1276"/>
                  </a:lnTo>
                  <a:lnTo>
                    <a:pt x="286" y="1281"/>
                  </a:lnTo>
                  <a:lnTo>
                    <a:pt x="290" y="1290"/>
                  </a:lnTo>
                  <a:lnTo>
                    <a:pt x="291" y="1299"/>
                  </a:lnTo>
                  <a:lnTo>
                    <a:pt x="295" y="1310"/>
                  </a:lnTo>
                  <a:lnTo>
                    <a:pt x="295" y="1310"/>
                  </a:lnTo>
                  <a:lnTo>
                    <a:pt x="299" y="1315"/>
                  </a:lnTo>
                  <a:lnTo>
                    <a:pt x="302" y="1321"/>
                  </a:lnTo>
                  <a:lnTo>
                    <a:pt x="308" y="1324"/>
                  </a:lnTo>
                  <a:lnTo>
                    <a:pt x="313" y="1326"/>
                  </a:lnTo>
                  <a:lnTo>
                    <a:pt x="326" y="1328"/>
                  </a:lnTo>
                  <a:lnTo>
                    <a:pt x="338" y="1330"/>
                  </a:lnTo>
                  <a:lnTo>
                    <a:pt x="338" y="1330"/>
                  </a:lnTo>
                  <a:lnTo>
                    <a:pt x="351" y="1328"/>
                  </a:lnTo>
                  <a:lnTo>
                    <a:pt x="362" y="1330"/>
                  </a:lnTo>
                  <a:lnTo>
                    <a:pt x="373" y="1335"/>
                  </a:lnTo>
                  <a:lnTo>
                    <a:pt x="384" y="1343"/>
                  </a:lnTo>
                  <a:lnTo>
                    <a:pt x="384" y="1343"/>
                  </a:lnTo>
                  <a:lnTo>
                    <a:pt x="396" y="1355"/>
                  </a:lnTo>
                  <a:lnTo>
                    <a:pt x="404" y="1361"/>
                  </a:lnTo>
                  <a:lnTo>
                    <a:pt x="413" y="1364"/>
                  </a:lnTo>
                  <a:lnTo>
                    <a:pt x="413" y="1364"/>
                  </a:lnTo>
                  <a:lnTo>
                    <a:pt x="429" y="1366"/>
                  </a:lnTo>
                  <a:lnTo>
                    <a:pt x="445" y="1370"/>
                  </a:lnTo>
                  <a:lnTo>
                    <a:pt x="445" y="1370"/>
                  </a:lnTo>
                  <a:lnTo>
                    <a:pt x="456" y="1370"/>
                  </a:lnTo>
                  <a:lnTo>
                    <a:pt x="467" y="1370"/>
                  </a:lnTo>
                  <a:lnTo>
                    <a:pt x="480" y="1368"/>
                  </a:lnTo>
                  <a:lnTo>
                    <a:pt x="490" y="1364"/>
                  </a:lnTo>
                  <a:lnTo>
                    <a:pt x="490" y="1364"/>
                  </a:lnTo>
                  <a:lnTo>
                    <a:pt x="501" y="1361"/>
                  </a:lnTo>
                  <a:lnTo>
                    <a:pt x="514" y="1357"/>
                  </a:lnTo>
                  <a:lnTo>
                    <a:pt x="519" y="1355"/>
                  </a:lnTo>
                  <a:lnTo>
                    <a:pt x="525" y="1357"/>
                  </a:lnTo>
                  <a:lnTo>
                    <a:pt x="530" y="1359"/>
                  </a:lnTo>
                  <a:lnTo>
                    <a:pt x="536" y="1362"/>
                  </a:lnTo>
                  <a:lnTo>
                    <a:pt x="536" y="1362"/>
                  </a:lnTo>
                  <a:lnTo>
                    <a:pt x="539" y="1366"/>
                  </a:lnTo>
                  <a:lnTo>
                    <a:pt x="543" y="1371"/>
                  </a:lnTo>
                  <a:lnTo>
                    <a:pt x="545" y="1381"/>
                  </a:lnTo>
                  <a:lnTo>
                    <a:pt x="548" y="1391"/>
                  </a:lnTo>
                  <a:lnTo>
                    <a:pt x="552" y="1400"/>
                  </a:lnTo>
                  <a:lnTo>
                    <a:pt x="552" y="1400"/>
                  </a:lnTo>
                  <a:lnTo>
                    <a:pt x="557" y="1406"/>
                  </a:lnTo>
                  <a:lnTo>
                    <a:pt x="565" y="1411"/>
                  </a:lnTo>
                  <a:lnTo>
                    <a:pt x="572" y="1413"/>
                  </a:lnTo>
                  <a:lnTo>
                    <a:pt x="577" y="1419"/>
                  </a:lnTo>
                  <a:lnTo>
                    <a:pt x="577" y="1419"/>
                  </a:lnTo>
                  <a:lnTo>
                    <a:pt x="581" y="1422"/>
                  </a:lnTo>
                  <a:lnTo>
                    <a:pt x="581" y="1426"/>
                  </a:lnTo>
                  <a:lnTo>
                    <a:pt x="581" y="1428"/>
                  </a:lnTo>
                  <a:lnTo>
                    <a:pt x="579" y="1429"/>
                  </a:lnTo>
                  <a:lnTo>
                    <a:pt x="574" y="1435"/>
                  </a:lnTo>
                  <a:lnTo>
                    <a:pt x="572" y="1438"/>
                  </a:lnTo>
                  <a:lnTo>
                    <a:pt x="570" y="1442"/>
                  </a:lnTo>
                  <a:lnTo>
                    <a:pt x="570" y="1442"/>
                  </a:lnTo>
                  <a:lnTo>
                    <a:pt x="572" y="1449"/>
                  </a:lnTo>
                  <a:lnTo>
                    <a:pt x="576" y="1456"/>
                  </a:lnTo>
                  <a:lnTo>
                    <a:pt x="583" y="1460"/>
                  </a:lnTo>
                  <a:lnTo>
                    <a:pt x="590" y="1460"/>
                  </a:lnTo>
                  <a:lnTo>
                    <a:pt x="590" y="1460"/>
                  </a:lnTo>
                  <a:lnTo>
                    <a:pt x="597" y="1460"/>
                  </a:lnTo>
                  <a:lnTo>
                    <a:pt x="601" y="1456"/>
                  </a:lnTo>
                  <a:lnTo>
                    <a:pt x="608" y="1444"/>
                  </a:lnTo>
                  <a:lnTo>
                    <a:pt x="608" y="1444"/>
                  </a:lnTo>
                  <a:lnTo>
                    <a:pt x="610" y="1440"/>
                  </a:lnTo>
                  <a:lnTo>
                    <a:pt x="615" y="1437"/>
                  </a:lnTo>
                  <a:lnTo>
                    <a:pt x="619" y="1438"/>
                  </a:lnTo>
                  <a:lnTo>
                    <a:pt x="621" y="1442"/>
                  </a:lnTo>
                  <a:lnTo>
                    <a:pt x="621" y="1442"/>
                  </a:lnTo>
                  <a:lnTo>
                    <a:pt x="623" y="1451"/>
                  </a:lnTo>
                  <a:lnTo>
                    <a:pt x="623" y="1462"/>
                  </a:lnTo>
                  <a:lnTo>
                    <a:pt x="619" y="1480"/>
                  </a:lnTo>
                  <a:lnTo>
                    <a:pt x="619" y="1480"/>
                  </a:lnTo>
                  <a:lnTo>
                    <a:pt x="619" y="1493"/>
                  </a:lnTo>
                  <a:lnTo>
                    <a:pt x="623" y="1504"/>
                  </a:lnTo>
                  <a:lnTo>
                    <a:pt x="626" y="1514"/>
                  </a:lnTo>
                  <a:lnTo>
                    <a:pt x="632" y="1525"/>
                  </a:lnTo>
                  <a:lnTo>
                    <a:pt x="632" y="1525"/>
                  </a:lnTo>
                  <a:lnTo>
                    <a:pt x="637" y="1536"/>
                  </a:lnTo>
                  <a:lnTo>
                    <a:pt x="643" y="1547"/>
                  </a:lnTo>
                  <a:lnTo>
                    <a:pt x="646" y="1569"/>
                  </a:lnTo>
                  <a:lnTo>
                    <a:pt x="646" y="1569"/>
                  </a:lnTo>
                  <a:lnTo>
                    <a:pt x="650" y="1587"/>
                  </a:lnTo>
                  <a:lnTo>
                    <a:pt x="653" y="1605"/>
                  </a:lnTo>
                  <a:lnTo>
                    <a:pt x="653" y="1605"/>
                  </a:lnTo>
                  <a:lnTo>
                    <a:pt x="659" y="1628"/>
                  </a:lnTo>
                  <a:lnTo>
                    <a:pt x="664" y="1652"/>
                  </a:lnTo>
                  <a:lnTo>
                    <a:pt x="664" y="1652"/>
                  </a:lnTo>
                  <a:lnTo>
                    <a:pt x="666" y="1659"/>
                  </a:lnTo>
                  <a:lnTo>
                    <a:pt x="670" y="1666"/>
                  </a:lnTo>
                  <a:lnTo>
                    <a:pt x="673" y="1674"/>
                  </a:lnTo>
                  <a:lnTo>
                    <a:pt x="679" y="1679"/>
                  </a:lnTo>
                  <a:lnTo>
                    <a:pt x="686" y="1683"/>
                  </a:lnTo>
                  <a:lnTo>
                    <a:pt x="693" y="1684"/>
                  </a:lnTo>
                  <a:lnTo>
                    <a:pt x="700" y="1684"/>
                  </a:lnTo>
                  <a:lnTo>
                    <a:pt x="708" y="1681"/>
                  </a:lnTo>
                  <a:lnTo>
                    <a:pt x="708" y="1681"/>
                  </a:lnTo>
                  <a:lnTo>
                    <a:pt x="715" y="1677"/>
                  </a:lnTo>
                  <a:lnTo>
                    <a:pt x="720" y="1670"/>
                  </a:lnTo>
                  <a:lnTo>
                    <a:pt x="724" y="1663"/>
                  </a:lnTo>
                  <a:lnTo>
                    <a:pt x="726" y="1654"/>
                  </a:lnTo>
                  <a:lnTo>
                    <a:pt x="726" y="1654"/>
                  </a:lnTo>
                  <a:lnTo>
                    <a:pt x="728" y="1637"/>
                  </a:lnTo>
                  <a:lnTo>
                    <a:pt x="728" y="1637"/>
                  </a:lnTo>
                  <a:lnTo>
                    <a:pt x="731" y="1630"/>
                  </a:lnTo>
                  <a:lnTo>
                    <a:pt x="735" y="1623"/>
                  </a:lnTo>
                  <a:lnTo>
                    <a:pt x="735" y="1623"/>
                  </a:lnTo>
                  <a:lnTo>
                    <a:pt x="735" y="1616"/>
                  </a:lnTo>
                  <a:lnTo>
                    <a:pt x="735" y="1610"/>
                  </a:lnTo>
                  <a:lnTo>
                    <a:pt x="731" y="1598"/>
                  </a:lnTo>
                  <a:lnTo>
                    <a:pt x="731" y="1598"/>
                  </a:lnTo>
                  <a:lnTo>
                    <a:pt x="729" y="1583"/>
                  </a:lnTo>
                  <a:lnTo>
                    <a:pt x="731" y="1576"/>
                  </a:lnTo>
                  <a:lnTo>
                    <a:pt x="733" y="1569"/>
                  </a:lnTo>
                  <a:lnTo>
                    <a:pt x="733" y="1569"/>
                  </a:lnTo>
                  <a:lnTo>
                    <a:pt x="738" y="1563"/>
                  </a:lnTo>
                  <a:lnTo>
                    <a:pt x="744" y="1560"/>
                  </a:lnTo>
                  <a:lnTo>
                    <a:pt x="744" y="1560"/>
                  </a:lnTo>
                  <a:lnTo>
                    <a:pt x="748" y="1554"/>
                  </a:lnTo>
                  <a:lnTo>
                    <a:pt x="751" y="1549"/>
                  </a:lnTo>
                  <a:lnTo>
                    <a:pt x="751" y="1549"/>
                  </a:lnTo>
                  <a:lnTo>
                    <a:pt x="757" y="1542"/>
                  </a:lnTo>
                  <a:lnTo>
                    <a:pt x="762" y="1538"/>
                  </a:lnTo>
                  <a:lnTo>
                    <a:pt x="776" y="1529"/>
                  </a:lnTo>
                  <a:lnTo>
                    <a:pt x="776" y="1529"/>
                  </a:lnTo>
                  <a:lnTo>
                    <a:pt x="791" y="1522"/>
                  </a:lnTo>
                  <a:lnTo>
                    <a:pt x="804" y="1513"/>
                  </a:lnTo>
                  <a:lnTo>
                    <a:pt x="814" y="1502"/>
                  </a:lnTo>
                  <a:lnTo>
                    <a:pt x="820" y="1496"/>
                  </a:lnTo>
                  <a:lnTo>
                    <a:pt x="824" y="1489"/>
                  </a:lnTo>
                  <a:lnTo>
                    <a:pt x="824" y="1489"/>
                  </a:lnTo>
                  <a:lnTo>
                    <a:pt x="829" y="1482"/>
                  </a:lnTo>
                  <a:lnTo>
                    <a:pt x="833" y="1476"/>
                  </a:lnTo>
                  <a:lnTo>
                    <a:pt x="842" y="1466"/>
                  </a:lnTo>
                  <a:lnTo>
                    <a:pt x="842" y="1466"/>
                  </a:lnTo>
                  <a:lnTo>
                    <a:pt x="847" y="1460"/>
                  </a:lnTo>
                  <a:lnTo>
                    <a:pt x="852" y="1455"/>
                  </a:lnTo>
                  <a:lnTo>
                    <a:pt x="852" y="1455"/>
                  </a:lnTo>
                  <a:lnTo>
                    <a:pt x="858" y="1455"/>
                  </a:lnTo>
                  <a:lnTo>
                    <a:pt x="865" y="1453"/>
                  </a:lnTo>
                  <a:lnTo>
                    <a:pt x="871" y="1453"/>
                  </a:lnTo>
                  <a:lnTo>
                    <a:pt x="876" y="1449"/>
                  </a:lnTo>
                  <a:lnTo>
                    <a:pt x="876" y="1449"/>
                  </a:lnTo>
                  <a:lnTo>
                    <a:pt x="881" y="1446"/>
                  </a:lnTo>
                  <a:lnTo>
                    <a:pt x="885" y="1438"/>
                  </a:lnTo>
                  <a:lnTo>
                    <a:pt x="889" y="1433"/>
                  </a:lnTo>
                  <a:lnTo>
                    <a:pt x="894" y="1429"/>
                  </a:lnTo>
                  <a:lnTo>
                    <a:pt x="894" y="1429"/>
                  </a:lnTo>
                  <a:lnTo>
                    <a:pt x="898" y="1429"/>
                  </a:lnTo>
                  <a:lnTo>
                    <a:pt x="901" y="1431"/>
                  </a:lnTo>
                  <a:lnTo>
                    <a:pt x="909" y="1437"/>
                  </a:lnTo>
                  <a:lnTo>
                    <a:pt x="909" y="1437"/>
                  </a:lnTo>
                  <a:lnTo>
                    <a:pt x="912" y="1444"/>
                  </a:lnTo>
                  <a:lnTo>
                    <a:pt x="916" y="1451"/>
                  </a:lnTo>
                  <a:lnTo>
                    <a:pt x="919" y="1460"/>
                  </a:lnTo>
                  <a:lnTo>
                    <a:pt x="923" y="1467"/>
                  </a:lnTo>
                  <a:lnTo>
                    <a:pt x="923" y="1467"/>
                  </a:lnTo>
                  <a:lnTo>
                    <a:pt x="927" y="1469"/>
                  </a:lnTo>
                  <a:lnTo>
                    <a:pt x="929" y="1471"/>
                  </a:lnTo>
                  <a:lnTo>
                    <a:pt x="936" y="1475"/>
                  </a:lnTo>
                  <a:lnTo>
                    <a:pt x="936" y="1475"/>
                  </a:lnTo>
                  <a:lnTo>
                    <a:pt x="939" y="1478"/>
                  </a:lnTo>
                  <a:lnTo>
                    <a:pt x="941" y="1482"/>
                  </a:lnTo>
                  <a:lnTo>
                    <a:pt x="943" y="1491"/>
                  </a:lnTo>
                  <a:lnTo>
                    <a:pt x="943" y="1491"/>
                  </a:lnTo>
                  <a:lnTo>
                    <a:pt x="947" y="1500"/>
                  </a:lnTo>
                  <a:lnTo>
                    <a:pt x="952" y="1507"/>
                  </a:lnTo>
                  <a:lnTo>
                    <a:pt x="952" y="1507"/>
                  </a:lnTo>
                  <a:lnTo>
                    <a:pt x="954" y="1513"/>
                  </a:lnTo>
                  <a:lnTo>
                    <a:pt x="954" y="1518"/>
                  </a:lnTo>
                  <a:lnTo>
                    <a:pt x="952" y="1529"/>
                  </a:lnTo>
                  <a:lnTo>
                    <a:pt x="952" y="1529"/>
                  </a:lnTo>
                  <a:lnTo>
                    <a:pt x="950" y="1534"/>
                  </a:lnTo>
                  <a:lnTo>
                    <a:pt x="948" y="1540"/>
                  </a:lnTo>
                  <a:lnTo>
                    <a:pt x="948" y="1547"/>
                  </a:lnTo>
                  <a:lnTo>
                    <a:pt x="950" y="1549"/>
                  </a:lnTo>
                  <a:lnTo>
                    <a:pt x="952" y="1552"/>
                  </a:lnTo>
                  <a:lnTo>
                    <a:pt x="952" y="1552"/>
                  </a:lnTo>
                  <a:lnTo>
                    <a:pt x="956" y="1552"/>
                  </a:lnTo>
                  <a:lnTo>
                    <a:pt x="961" y="1551"/>
                  </a:lnTo>
                  <a:lnTo>
                    <a:pt x="970" y="1547"/>
                  </a:lnTo>
                  <a:lnTo>
                    <a:pt x="970" y="1547"/>
                  </a:lnTo>
                  <a:lnTo>
                    <a:pt x="979" y="1538"/>
                  </a:lnTo>
                  <a:lnTo>
                    <a:pt x="985" y="1536"/>
                  </a:lnTo>
                  <a:lnTo>
                    <a:pt x="988" y="1536"/>
                  </a:lnTo>
                  <a:lnTo>
                    <a:pt x="992" y="1538"/>
                  </a:lnTo>
                  <a:lnTo>
                    <a:pt x="992" y="1538"/>
                  </a:lnTo>
                  <a:lnTo>
                    <a:pt x="995" y="1543"/>
                  </a:lnTo>
                  <a:lnTo>
                    <a:pt x="999" y="1549"/>
                  </a:lnTo>
                  <a:lnTo>
                    <a:pt x="1005" y="1561"/>
                  </a:lnTo>
                  <a:lnTo>
                    <a:pt x="1008" y="1576"/>
                  </a:lnTo>
                  <a:lnTo>
                    <a:pt x="1010" y="1589"/>
                  </a:lnTo>
                  <a:lnTo>
                    <a:pt x="1010" y="1589"/>
                  </a:lnTo>
                  <a:lnTo>
                    <a:pt x="1015" y="1614"/>
                  </a:lnTo>
                  <a:lnTo>
                    <a:pt x="1019" y="1625"/>
                  </a:lnTo>
                  <a:lnTo>
                    <a:pt x="1021" y="1637"/>
                  </a:lnTo>
                  <a:lnTo>
                    <a:pt x="1021" y="1637"/>
                  </a:lnTo>
                  <a:lnTo>
                    <a:pt x="1021" y="1654"/>
                  </a:lnTo>
                  <a:lnTo>
                    <a:pt x="1019" y="1668"/>
                  </a:lnTo>
                  <a:lnTo>
                    <a:pt x="1019" y="1683"/>
                  </a:lnTo>
                  <a:lnTo>
                    <a:pt x="1021" y="1690"/>
                  </a:lnTo>
                  <a:lnTo>
                    <a:pt x="1024" y="1699"/>
                  </a:lnTo>
                  <a:lnTo>
                    <a:pt x="1024" y="1699"/>
                  </a:lnTo>
                  <a:lnTo>
                    <a:pt x="1030" y="1706"/>
                  </a:lnTo>
                  <a:lnTo>
                    <a:pt x="1035" y="1715"/>
                  </a:lnTo>
                  <a:lnTo>
                    <a:pt x="1035" y="1715"/>
                  </a:lnTo>
                  <a:lnTo>
                    <a:pt x="1039" y="1724"/>
                  </a:lnTo>
                  <a:lnTo>
                    <a:pt x="1041" y="1735"/>
                  </a:lnTo>
                  <a:lnTo>
                    <a:pt x="1043" y="1755"/>
                  </a:lnTo>
                  <a:lnTo>
                    <a:pt x="1043" y="1755"/>
                  </a:lnTo>
                  <a:lnTo>
                    <a:pt x="1046" y="1777"/>
                  </a:lnTo>
                  <a:lnTo>
                    <a:pt x="1048" y="1788"/>
                  </a:lnTo>
                  <a:lnTo>
                    <a:pt x="1053" y="1797"/>
                  </a:lnTo>
                  <a:lnTo>
                    <a:pt x="1053" y="1797"/>
                  </a:lnTo>
                  <a:lnTo>
                    <a:pt x="1062" y="1806"/>
                  </a:lnTo>
                  <a:lnTo>
                    <a:pt x="1071" y="1813"/>
                  </a:lnTo>
                  <a:lnTo>
                    <a:pt x="1071" y="1813"/>
                  </a:lnTo>
                  <a:lnTo>
                    <a:pt x="1077" y="1817"/>
                  </a:lnTo>
                  <a:lnTo>
                    <a:pt x="1084" y="1818"/>
                  </a:lnTo>
                  <a:lnTo>
                    <a:pt x="1090" y="1820"/>
                  </a:lnTo>
                  <a:lnTo>
                    <a:pt x="1097" y="1818"/>
                  </a:lnTo>
                  <a:lnTo>
                    <a:pt x="1097" y="1818"/>
                  </a:lnTo>
                  <a:lnTo>
                    <a:pt x="1099" y="1815"/>
                  </a:lnTo>
                  <a:lnTo>
                    <a:pt x="1100" y="1808"/>
                  </a:lnTo>
                  <a:lnTo>
                    <a:pt x="1099" y="1802"/>
                  </a:lnTo>
                  <a:lnTo>
                    <a:pt x="1097" y="1797"/>
                  </a:lnTo>
                  <a:lnTo>
                    <a:pt x="1097" y="1797"/>
                  </a:lnTo>
                  <a:lnTo>
                    <a:pt x="1091" y="1782"/>
                  </a:lnTo>
                  <a:lnTo>
                    <a:pt x="1086" y="1768"/>
                  </a:lnTo>
                  <a:lnTo>
                    <a:pt x="1086" y="1768"/>
                  </a:lnTo>
                  <a:lnTo>
                    <a:pt x="1082" y="1751"/>
                  </a:lnTo>
                  <a:lnTo>
                    <a:pt x="1079" y="1744"/>
                  </a:lnTo>
                  <a:lnTo>
                    <a:pt x="1075" y="1737"/>
                  </a:lnTo>
                  <a:lnTo>
                    <a:pt x="1075" y="1737"/>
                  </a:lnTo>
                  <a:lnTo>
                    <a:pt x="1071" y="1730"/>
                  </a:lnTo>
                  <a:lnTo>
                    <a:pt x="1064" y="1722"/>
                  </a:lnTo>
                  <a:lnTo>
                    <a:pt x="1052" y="1710"/>
                  </a:lnTo>
                  <a:lnTo>
                    <a:pt x="1041" y="1697"/>
                  </a:lnTo>
                  <a:lnTo>
                    <a:pt x="1035" y="1690"/>
                  </a:lnTo>
                  <a:lnTo>
                    <a:pt x="1032" y="1681"/>
                  </a:lnTo>
                  <a:lnTo>
                    <a:pt x="1032" y="1681"/>
                  </a:lnTo>
                  <a:lnTo>
                    <a:pt x="1030" y="1670"/>
                  </a:lnTo>
                  <a:lnTo>
                    <a:pt x="1032" y="1657"/>
                  </a:lnTo>
                  <a:lnTo>
                    <a:pt x="1033" y="1632"/>
                  </a:lnTo>
                  <a:lnTo>
                    <a:pt x="1033" y="1632"/>
                  </a:lnTo>
                  <a:lnTo>
                    <a:pt x="1037" y="1621"/>
                  </a:lnTo>
                  <a:lnTo>
                    <a:pt x="1039" y="1616"/>
                  </a:lnTo>
                  <a:lnTo>
                    <a:pt x="1043" y="1612"/>
                  </a:lnTo>
                  <a:lnTo>
                    <a:pt x="1043" y="1612"/>
                  </a:lnTo>
                  <a:lnTo>
                    <a:pt x="1048" y="1612"/>
                  </a:lnTo>
                  <a:lnTo>
                    <a:pt x="1053" y="1616"/>
                  </a:lnTo>
                  <a:lnTo>
                    <a:pt x="1066" y="1623"/>
                  </a:lnTo>
                  <a:lnTo>
                    <a:pt x="1066" y="1623"/>
                  </a:lnTo>
                  <a:lnTo>
                    <a:pt x="1073" y="1627"/>
                  </a:lnTo>
                  <a:lnTo>
                    <a:pt x="1081" y="1632"/>
                  </a:lnTo>
                  <a:lnTo>
                    <a:pt x="1088" y="1639"/>
                  </a:lnTo>
                  <a:lnTo>
                    <a:pt x="1093" y="1646"/>
                  </a:lnTo>
                  <a:lnTo>
                    <a:pt x="1093" y="1646"/>
                  </a:lnTo>
                  <a:lnTo>
                    <a:pt x="1102" y="1668"/>
                  </a:lnTo>
                  <a:lnTo>
                    <a:pt x="1110" y="1679"/>
                  </a:lnTo>
                  <a:lnTo>
                    <a:pt x="1117" y="1686"/>
                  </a:lnTo>
                  <a:lnTo>
                    <a:pt x="1117" y="1686"/>
                  </a:lnTo>
                  <a:lnTo>
                    <a:pt x="1122" y="1690"/>
                  </a:lnTo>
                  <a:lnTo>
                    <a:pt x="1128" y="1688"/>
                  </a:lnTo>
                  <a:lnTo>
                    <a:pt x="1133" y="1684"/>
                  </a:lnTo>
                  <a:lnTo>
                    <a:pt x="1138" y="1677"/>
                  </a:lnTo>
                  <a:lnTo>
                    <a:pt x="1138" y="1677"/>
                  </a:lnTo>
                  <a:lnTo>
                    <a:pt x="1144" y="1668"/>
                  </a:lnTo>
                  <a:lnTo>
                    <a:pt x="1151" y="1661"/>
                  </a:lnTo>
                  <a:lnTo>
                    <a:pt x="1166" y="1645"/>
                  </a:lnTo>
                  <a:lnTo>
                    <a:pt x="1166" y="1645"/>
                  </a:lnTo>
                  <a:lnTo>
                    <a:pt x="1175" y="1637"/>
                  </a:lnTo>
                  <a:lnTo>
                    <a:pt x="1180" y="1627"/>
                  </a:lnTo>
                  <a:lnTo>
                    <a:pt x="1180" y="1627"/>
                  </a:lnTo>
                  <a:lnTo>
                    <a:pt x="1182" y="1618"/>
                  </a:lnTo>
                  <a:lnTo>
                    <a:pt x="1184" y="1608"/>
                  </a:lnTo>
                  <a:lnTo>
                    <a:pt x="1182" y="1589"/>
                  </a:lnTo>
                  <a:lnTo>
                    <a:pt x="1178" y="1570"/>
                  </a:lnTo>
                  <a:lnTo>
                    <a:pt x="1171" y="1552"/>
                  </a:lnTo>
                  <a:lnTo>
                    <a:pt x="1171" y="1552"/>
                  </a:lnTo>
                  <a:lnTo>
                    <a:pt x="1160" y="1538"/>
                  </a:lnTo>
                  <a:lnTo>
                    <a:pt x="1149" y="1525"/>
                  </a:lnTo>
                  <a:lnTo>
                    <a:pt x="1140" y="1509"/>
                  </a:lnTo>
                  <a:lnTo>
                    <a:pt x="1137" y="1502"/>
                  </a:lnTo>
                  <a:lnTo>
                    <a:pt x="1137" y="1494"/>
                  </a:lnTo>
                  <a:lnTo>
                    <a:pt x="1137" y="1494"/>
                  </a:lnTo>
                  <a:lnTo>
                    <a:pt x="1137" y="1482"/>
                  </a:lnTo>
                  <a:lnTo>
                    <a:pt x="1140" y="1471"/>
                  </a:lnTo>
                  <a:lnTo>
                    <a:pt x="1146" y="1460"/>
                  </a:lnTo>
                  <a:lnTo>
                    <a:pt x="1153" y="1453"/>
                  </a:lnTo>
                  <a:lnTo>
                    <a:pt x="1160" y="1447"/>
                  </a:lnTo>
                  <a:lnTo>
                    <a:pt x="1169" y="1446"/>
                  </a:lnTo>
                  <a:lnTo>
                    <a:pt x="1175" y="1446"/>
                  </a:lnTo>
                  <a:lnTo>
                    <a:pt x="1180" y="1447"/>
                  </a:lnTo>
                  <a:lnTo>
                    <a:pt x="1186" y="1451"/>
                  </a:lnTo>
                  <a:lnTo>
                    <a:pt x="1189" y="1456"/>
                  </a:lnTo>
                  <a:lnTo>
                    <a:pt x="1189" y="1456"/>
                  </a:lnTo>
                  <a:lnTo>
                    <a:pt x="1195" y="1460"/>
                  </a:lnTo>
                  <a:lnTo>
                    <a:pt x="1198" y="1460"/>
                  </a:lnTo>
                  <a:lnTo>
                    <a:pt x="1202" y="1458"/>
                  </a:lnTo>
                  <a:lnTo>
                    <a:pt x="1205" y="1453"/>
                  </a:lnTo>
                  <a:lnTo>
                    <a:pt x="1205" y="1453"/>
                  </a:lnTo>
                  <a:lnTo>
                    <a:pt x="1213" y="1444"/>
                  </a:lnTo>
                  <a:lnTo>
                    <a:pt x="1220" y="1438"/>
                  </a:lnTo>
                  <a:lnTo>
                    <a:pt x="1227" y="1435"/>
                  </a:lnTo>
                  <a:lnTo>
                    <a:pt x="1238" y="1431"/>
                  </a:lnTo>
                  <a:lnTo>
                    <a:pt x="1238" y="1431"/>
                  </a:lnTo>
                  <a:lnTo>
                    <a:pt x="1262" y="1426"/>
                  </a:lnTo>
                  <a:lnTo>
                    <a:pt x="1274" y="1422"/>
                  </a:lnTo>
                  <a:lnTo>
                    <a:pt x="1285" y="1419"/>
                  </a:lnTo>
                  <a:lnTo>
                    <a:pt x="1285" y="1419"/>
                  </a:lnTo>
                  <a:lnTo>
                    <a:pt x="1292" y="1413"/>
                  </a:lnTo>
                  <a:lnTo>
                    <a:pt x="1300" y="1408"/>
                  </a:lnTo>
                  <a:lnTo>
                    <a:pt x="1300" y="1408"/>
                  </a:lnTo>
                  <a:lnTo>
                    <a:pt x="1305" y="1402"/>
                  </a:lnTo>
                  <a:lnTo>
                    <a:pt x="1309" y="1395"/>
                  </a:lnTo>
                  <a:lnTo>
                    <a:pt x="1316" y="1382"/>
                  </a:lnTo>
                  <a:lnTo>
                    <a:pt x="1319" y="1366"/>
                  </a:lnTo>
                  <a:lnTo>
                    <a:pt x="1325" y="1352"/>
                  </a:lnTo>
                  <a:lnTo>
                    <a:pt x="1325" y="1352"/>
                  </a:lnTo>
                  <a:lnTo>
                    <a:pt x="1329" y="1344"/>
                  </a:lnTo>
                  <a:lnTo>
                    <a:pt x="1332" y="1339"/>
                  </a:lnTo>
                  <a:lnTo>
                    <a:pt x="1343" y="1328"/>
                  </a:lnTo>
                  <a:lnTo>
                    <a:pt x="1352" y="1315"/>
                  </a:lnTo>
                  <a:lnTo>
                    <a:pt x="1357" y="1310"/>
                  </a:lnTo>
                  <a:lnTo>
                    <a:pt x="1361" y="1303"/>
                  </a:lnTo>
                  <a:lnTo>
                    <a:pt x="1361" y="1303"/>
                  </a:lnTo>
                  <a:lnTo>
                    <a:pt x="1363" y="1295"/>
                  </a:lnTo>
                  <a:lnTo>
                    <a:pt x="1361" y="1290"/>
                  </a:lnTo>
                  <a:lnTo>
                    <a:pt x="1359" y="1285"/>
                  </a:lnTo>
                  <a:lnTo>
                    <a:pt x="1356" y="1279"/>
                  </a:lnTo>
                  <a:lnTo>
                    <a:pt x="1356" y="1279"/>
                  </a:lnTo>
                  <a:lnTo>
                    <a:pt x="1352" y="1274"/>
                  </a:lnTo>
                  <a:lnTo>
                    <a:pt x="1352" y="1268"/>
                  </a:lnTo>
                  <a:lnTo>
                    <a:pt x="1356" y="1257"/>
                  </a:lnTo>
                  <a:lnTo>
                    <a:pt x="1356" y="1257"/>
                  </a:lnTo>
                  <a:lnTo>
                    <a:pt x="1356" y="1245"/>
                  </a:lnTo>
                  <a:lnTo>
                    <a:pt x="1356" y="1245"/>
                  </a:lnTo>
                  <a:lnTo>
                    <a:pt x="1354" y="1236"/>
                  </a:lnTo>
                  <a:lnTo>
                    <a:pt x="1348" y="1227"/>
                  </a:lnTo>
                  <a:lnTo>
                    <a:pt x="1343" y="1218"/>
                  </a:lnTo>
                  <a:lnTo>
                    <a:pt x="1341" y="1214"/>
                  </a:lnTo>
                  <a:lnTo>
                    <a:pt x="1339" y="1209"/>
                  </a:lnTo>
                  <a:lnTo>
                    <a:pt x="1339" y="1209"/>
                  </a:lnTo>
                  <a:lnTo>
                    <a:pt x="1339" y="1203"/>
                  </a:lnTo>
                  <a:lnTo>
                    <a:pt x="1341" y="1200"/>
                  </a:lnTo>
                  <a:lnTo>
                    <a:pt x="1341" y="1194"/>
                  </a:lnTo>
                  <a:lnTo>
                    <a:pt x="1341" y="1189"/>
                  </a:lnTo>
                  <a:lnTo>
                    <a:pt x="1341" y="1189"/>
                  </a:lnTo>
                  <a:lnTo>
                    <a:pt x="1338" y="1174"/>
                  </a:lnTo>
                  <a:lnTo>
                    <a:pt x="1336" y="1167"/>
                  </a:lnTo>
                  <a:lnTo>
                    <a:pt x="1338" y="1158"/>
                  </a:lnTo>
                  <a:lnTo>
                    <a:pt x="1338" y="1158"/>
                  </a:lnTo>
                  <a:lnTo>
                    <a:pt x="1339" y="1154"/>
                  </a:lnTo>
                  <a:lnTo>
                    <a:pt x="1343" y="1151"/>
                  </a:lnTo>
                  <a:lnTo>
                    <a:pt x="1354" y="1147"/>
                  </a:lnTo>
                  <a:lnTo>
                    <a:pt x="1363" y="1142"/>
                  </a:lnTo>
                  <a:lnTo>
                    <a:pt x="1367" y="1140"/>
                  </a:lnTo>
                  <a:lnTo>
                    <a:pt x="1368" y="1136"/>
                  </a:lnTo>
                  <a:lnTo>
                    <a:pt x="1368" y="1136"/>
                  </a:lnTo>
                  <a:lnTo>
                    <a:pt x="1368" y="1131"/>
                  </a:lnTo>
                  <a:lnTo>
                    <a:pt x="1365" y="1125"/>
                  </a:lnTo>
                  <a:lnTo>
                    <a:pt x="1361" y="1124"/>
                  </a:lnTo>
                  <a:lnTo>
                    <a:pt x="1357" y="1120"/>
                  </a:lnTo>
                  <a:lnTo>
                    <a:pt x="1357" y="1120"/>
                  </a:lnTo>
                  <a:lnTo>
                    <a:pt x="1345" y="1118"/>
                  </a:lnTo>
                  <a:lnTo>
                    <a:pt x="1330" y="1118"/>
                  </a:lnTo>
                  <a:lnTo>
                    <a:pt x="1325" y="1116"/>
                  </a:lnTo>
                  <a:lnTo>
                    <a:pt x="1319" y="1113"/>
                  </a:lnTo>
                  <a:lnTo>
                    <a:pt x="1314" y="1109"/>
                  </a:lnTo>
                  <a:lnTo>
                    <a:pt x="1312" y="1104"/>
                  </a:lnTo>
                  <a:lnTo>
                    <a:pt x="1312" y="1104"/>
                  </a:lnTo>
                  <a:lnTo>
                    <a:pt x="1310" y="1096"/>
                  </a:lnTo>
                  <a:lnTo>
                    <a:pt x="1310" y="1091"/>
                  </a:lnTo>
                  <a:lnTo>
                    <a:pt x="1314" y="1086"/>
                  </a:lnTo>
                  <a:lnTo>
                    <a:pt x="1318" y="1082"/>
                  </a:lnTo>
                  <a:lnTo>
                    <a:pt x="1329" y="1077"/>
                  </a:lnTo>
                  <a:lnTo>
                    <a:pt x="1338" y="1073"/>
                  </a:lnTo>
                  <a:lnTo>
                    <a:pt x="1338" y="1073"/>
                  </a:lnTo>
                  <a:lnTo>
                    <a:pt x="1347" y="1064"/>
                  </a:lnTo>
                  <a:lnTo>
                    <a:pt x="1352" y="1060"/>
                  </a:lnTo>
                  <a:lnTo>
                    <a:pt x="1357" y="1058"/>
                  </a:lnTo>
                  <a:lnTo>
                    <a:pt x="1357" y="1058"/>
                  </a:lnTo>
                  <a:lnTo>
                    <a:pt x="1361" y="1058"/>
                  </a:lnTo>
                  <a:lnTo>
                    <a:pt x="1367" y="1060"/>
                  </a:lnTo>
                  <a:lnTo>
                    <a:pt x="1370" y="1062"/>
                  </a:lnTo>
                  <a:lnTo>
                    <a:pt x="1374" y="1066"/>
                  </a:lnTo>
                  <a:lnTo>
                    <a:pt x="1374" y="1066"/>
                  </a:lnTo>
                  <a:lnTo>
                    <a:pt x="1374" y="1069"/>
                  </a:lnTo>
                  <a:lnTo>
                    <a:pt x="1374" y="1071"/>
                  </a:lnTo>
                  <a:lnTo>
                    <a:pt x="1370" y="1077"/>
                  </a:lnTo>
                  <a:lnTo>
                    <a:pt x="1370" y="1077"/>
                  </a:lnTo>
                  <a:lnTo>
                    <a:pt x="1368" y="1082"/>
                  </a:lnTo>
                  <a:lnTo>
                    <a:pt x="1370" y="1087"/>
                  </a:lnTo>
                  <a:lnTo>
                    <a:pt x="1374" y="1089"/>
                  </a:lnTo>
                  <a:lnTo>
                    <a:pt x="1379" y="1087"/>
                  </a:lnTo>
                  <a:lnTo>
                    <a:pt x="1379" y="1087"/>
                  </a:lnTo>
                  <a:lnTo>
                    <a:pt x="1392" y="1084"/>
                  </a:lnTo>
                  <a:lnTo>
                    <a:pt x="1397" y="1084"/>
                  </a:lnTo>
                  <a:lnTo>
                    <a:pt x="1403" y="1086"/>
                  </a:lnTo>
                  <a:lnTo>
                    <a:pt x="1406" y="1087"/>
                  </a:lnTo>
                  <a:lnTo>
                    <a:pt x="1410" y="1089"/>
                  </a:lnTo>
                  <a:lnTo>
                    <a:pt x="1417" y="1102"/>
                  </a:lnTo>
                  <a:lnTo>
                    <a:pt x="1417" y="1102"/>
                  </a:lnTo>
                  <a:lnTo>
                    <a:pt x="1421" y="1107"/>
                  </a:lnTo>
                  <a:lnTo>
                    <a:pt x="1426" y="1113"/>
                  </a:lnTo>
                  <a:lnTo>
                    <a:pt x="1437" y="1124"/>
                  </a:lnTo>
                  <a:lnTo>
                    <a:pt x="1437" y="1124"/>
                  </a:lnTo>
                  <a:lnTo>
                    <a:pt x="1441" y="1131"/>
                  </a:lnTo>
                  <a:lnTo>
                    <a:pt x="1444" y="1138"/>
                  </a:lnTo>
                  <a:lnTo>
                    <a:pt x="1446" y="1156"/>
                  </a:lnTo>
                  <a:lnTo>
                    <a:pt x="1446" y="1156"/>
                  </a:lnTo>
                  <a:lnTo>
                    <a:pt x="1446" y="1171"/>
                  </a:lnTo>
                  <a:lnTo>
                    <a:pt x="1446" y="1176"/>
                  </a:lnTo>
                  <a:lnTo>
                    <a:pt x="1450" y="1181"/>
                  </a:lnTo>
                  <a:lnTo>
                    <a:pt x="1450" y="1181"/>
                  </a:lnTo>
                  <a:lnTo>
                    <a:pt x="1455" y="1185"/>
                  </a:lnTo>
                  <a:lnTo>
                    <a:pt x="1461" y="1185"/>
                  </a:lnTo>
                  <a:lnTo>
                    <a:pt x="1466" y="1183"/>
                  </a:lnTo>
                  <a:lnTo>
                    <a:pt x="1470" y="1180"/>
                  </a:lnTo>
                  <a:lnTo>
                    <a:pt x="1470" y="1180"/>
                  </a:lnTo>
                  <a:lnTo>
                    <a:pt x="1477" y="1171"/>
                  </a:lnTo>
                  <a:lnTo>
                    <a:pt x="1479" y="1162"/>
                  </a:lnTo>
                  <a:lnTo>
                    <a:pt x="1477" y="1151"/>
                  </a:lnTo>
                  <a:lnTo>
                    <a:pt x="1473" y="1142"/>
                  </a:lnTo>
                  <a:lnTo>
                    <a:pt x="1464" y="1124"/>
                  </a:lnTo>
                  <a:lnTo>
                    <a:pt x="1462" y="1115"/>
                  </a:lnTo>
                  <a:lnTo>
                    <a:pt x="1462" y="1105"/>
                  </a:lnTo>
                  <a:lnTo>
                    <a:pt x="1462" y="1105"/>
                  </a:lnTo>
                  <a:lnTo>
                    <a:pt x="1466" y="1093"/>
                  </a:lnTo>
                  <a:lnTo>
                    <a:pt x="1472" y="1084"/>
                  </a:lnTo>
                  <a:lnTo>
                    <a:pt x="1477" y="1073"/>
                  </a:lnTo>
                  <a:lnTo>
                    <a:pt x="1481" y="1060"/>
                  </a:lnTo>
                  <a:lnTo>
                    <a:pt x="1481" y="1060"/>
                  </a:lnTo>
                  <a:lnTo>
                    <a:pt x="1482" y="1046"/>
                  </a:lnTo>
                  <a:lnTo>
                    <a:pt x="1484" y="1039"/>
                  </a:lnTo>
                  <a:lnTo>
                    <a:pt x="1486" y="1033"/>
                  </a:lnTo>
                  <a:lnTo>
                    <a:pt x="1486" y="1033"/>
                  </a:lnTo>
                  <a:lnTo>
                    <a:pt x="1493" y="1022"/>
                  </a:lnTo>
                  <a:lnTo>
                    <a:pt x="1500" y="1011"/>
                  </a:lnTo>
                  <a:lnTo>
                    <a:pt x="1500" y="1011"/>
                  </a:lnTo>
                  <a:lnTo>
                    <a:pt x="1504" y="1006"/>
                  </a:lnTo>
                  <a:lnTo>
                    <a:pt x="1508" y="1002"/>
                  </a:lnTo>
                  <a:lnTo>
                    <a:pt x="1511" y="1002"/>
                  </a:lnTo>
                  <a:lnTo>
                    <a:pt x="1517" y="1001"/>
                  </a:lnTo>
                  <a:lnTo>
                    <a:pt x="1526" y="1004"/>
                  </a:lnTo>
                  <a:lnTo>
                    <a:pt x="1538" y="1006"/>
                  </a:lnTo>
                  <a:lnTo>
                    <a:pt x="1538" y="1006"/>
                  </a:lnTo>
                  <a:lnTo>
                    <a:pt x="1549" y="1006"/>
                  </a:lnTo>
                  <a:lnTo>
                    <a:pt x="1560" y="1004"/>
                  </a:lnTo>
                  <a:lnTo>
                    <a:pt x="1569" y="997"/>
                  </a:lnTo>
                  <a:lnTo>
                    <a:pt x="1573" y="993"/>
                  </a:lnTo>
                  <a:lnTo>
                    <a:pt x="1575" y="988"/>
                  </a:lnTo>
                  <a:lnTo>
                    <a:pt x="1575" y="988"/>
                  </a:lnTo>
                  <a:lnTo>
                    <a:pt x="1582" y="975"/>
                  </a:lnTo>
                  <a:lnTo>
                    <a:pt x="1593" y="963"/>
                  </a:lnTo>
                  <a:lnTo>
                    <a:pt x="1593" y="963"/>
                  </a:lnTo>
                  <a:lnTo>
                    <a:pt x="1605" y="944"/>
                  </a:lnTo>
                  <a:lnTo>
                    <a:pt x="1618" y="928"/>
                  </a:lnTo>
                  <a:lnTo>
                    <a:pt x="1618" y="928"/>
                  </a:lnTo>
                  <a:lnTo>
                    <a:pt x="1629" y="908"/>
                  </a:lnTo>
                  <a:lnTo>
                    <a:pt x="1640" y="888"/>
                  </a:lnTo>
                  <a:lnTo>
                    <a:pt x="1640" y="888"/>
                  </a:lnTo>
                  <a:lnTo>
                    <a:pt x="1645" y="879"/>
                  </a:lnTo>
                  <a:lnTo>
                    <a:pt x="1649" y="870"/>
                  </a:lnTo>
                  <a:lnTo>
                    <a:pt x="1651" y="861"/>
                  </a:lnTo>
                  <a:lnTo>
                    <a:pt x="1651" y="850"/>
                  </a:lnTo>
                  <a:lnTo>
                    <a:pt x="1651" y="850"/>
                  </a:lnTo>
                  <a:lnTo>
                    <a:pt x="1651" y="830"/>
                  </a:lnTo>
                  <a:lnTo>
                    <a:pt x="1649" y="809"/>
                  </a:lnTo>
                  <a:lnTo>
                    <a:pt x="1649" y="809"/>
                  </a:lnTo>
                  <a:lnTo>
                    <a:pt x="1647" y="792"/>
                  </a:lnTo>
                  <a:lnTo>
                    <a:pt x="1645" y="785"/>
                  </a:lnTo>
                  <a:lnTo>
                    <a:pt x="1642" y="780"/>
                  </a:lnTo>
                  <a:lnTo>
                    <a:pt x="1642" y="780"/>
                  </a:lnTo>
                  <a:lnTo>
                    <a:pt x="1638" y="773"/>
                  </a:lnTo>
                  <a:lnTo>
                    <a:pt x="1633" y="769"/>
                  </a:lnTo>
                  <a:lnTo>
                    <a:pt x="1629" y="767"/>
                  </a:lnTo>
                  <a:lnTo>
                    <a:pt x="1624" y="767"/>
                  </a:lnTo>
                  <a:lnTo>
                    <a:pt x="1613" y="769"/>
                  </a:lnTo>
                  <a:lnTo>
                    <a:pt x="1600" y="769"/>
                  </a:lnTo>
                  <a:lnTo>
                    <a:pt x="1600" y="769"/>
                  </a:lnTo>
                  <a:lnTo>
                    <a:pt x="1595" y="767"/>
                  </a:lnTo>
                  <a:lnTo>
                    <a:pt x="1591" y="765"/>
                  </a:lnTo>
                  <a:lnTo>
                    <a:pt x="1584" y="758"/>
                  </a:lnTo>
                  <a:lnTo>
                    <a:pt x="1580" y="749"/>
                  </a:lnTo>
                  <a:lnTo>
                    <a:pt x="1578" y="740"/>
                  </a:lnTo>
                  <a:lnTo>
                    <a:pt x="1578" y="740"/>
                  </a:lnTo>
                  <a:lnTo>
                    <a:pt x="1582" y="733"/>
                  </a:lnTo>
                  <a:lnTo>
                    <a:pt x="1586" y="725"/>
                  </a:lnTo>
                  <a:lnTo>
                    <a:pt x="1591" y="720"/>
                  </a:lnTo>
                  <a:lnTo>
                    <a:pt x="1596" y="716"/>
                  </a:lnTo>
                  <a:lnTo>
                    <a:pt x="1596" y="716"/>
                  </a:lnTo>
                  <a:lnTo>
                    <a:pt x="1615" y="704"/>
                  </a:lnTo>
                  <a:lnTo>
                    <a:pt x="1629" y="689"/>
                  </a:lnTo>
                  <a:lnTo>
                    <a:pt x="1629" y="689"/>
                  </a:lnTo>
                  <a:lnTo>
                    <a:pt x="1636" y="682"/>
                  </a:lnTo>
                  <a:lnTo>
                    <a:pt x="1642" y="675"/>
                  </a:lnTo>
                  <a:lnTo>
                    <a:pt x="1642" y="675"/>
                  </a:lnTo>
                  <a:lnTo>
                    <a:pt x="1643" y="668"/>
                  </a:lnTo>
                  <a:lnTo>
                    <a:pt x="1645" y="659"/>
                  </a:lnTo>
                  <a:lnTo>
                    <a:pt x="1649" y="651"/>
                  </a:lnTo>
                  <a:lnTo>
                    <a:pt x="1653" y="644"/>
                  </a:lnTo>
                  <a:lnTo>
                    <a:pt x="1653" y="644"/>
                  </a:lnTo>
                  <a:lnTo>
                    <a:pt x="1662" y="635"/>
                  </a:lnTo>
                  <a:lnTo>
                    <a:pt x="1674" y="628"/>
                  </a:lnTo>
                  <a:lnTo>
                    <a:pt x="1687" y="626"/>
                  </a:lnTo>
                  <a:lnTo>
                    <a:pt x="1700" y="626"/>
                  </a:lnTo>
                  <a:lnTo>
                    <a:pt x="1700" y="626"/>
                  </a:lnTo>
                  <a:lnTo>
                    <a:pt x="1721" y="628"/>
                  </a:lnTo>
                  <a:lnTo>
                    <a:pt x="1743" y="630"/>
                  </a:lnTo>
                  <a:lnTo>
                    <a:pt x="1752" y="630"/>
                  </a:lnTo>
                  <a:lnTo>
                    <a:pt x="1763" y="628"/>
                  </a:lnTo>
                  <a:lnTo>
                    <a:pt x="1774" y="626"/>
                  </a:lnTo>
                  <a:lnTo>
                    <a:pt x="1783" y="621"/>
                  </a:lnTo>
                  <a:lnTo>
                    <a:pt x="1783" y="621"/>
                  </a:lnTo>
                  <a:lnTo>
                    <a:pt x="1790" y="617"/>
                  </a:lnTo>
                  <a:lnTo>
                    <a:pt x="1799" y="615"/>
                  </a:lnTo>
                  <a:lnTo>
                    <a:pt x="1806" y="613"/>
                  </a:lnTo>
                  <a:lnTo>
                    <a:pt x="1814" y="615"/>
                  </a:lnTo>
                  <a:lnTo>
                    <a:pt x="1814" y="615"/>
                  </a:lnTo>
                  <a:lnTo>
                    <a:pt x="1819" y="617"/>
                  </a:lnTo>
                  <a:lnTo>
                    <a:pt x="1823" y="619"/>
                  </a:lnTo>
                  <a:lnTo>
                    <a:pt x="1826" y="626"/>
                  </a:lnTo>
                  <a:lnTo>
                    <a:pt x="1826" y="626"/>
                  </a:lnTo>
                  <a:lnTo>
                    <a:pt x="1834" y="635"/>
                  </a:lnTo>
                  <a:lnTo>
                    <a:pt x="1839" y="640"/>
                  </a:lnTo>
                  <a:lnTo>
                    <a:pt x="1844" y="642"/>
                  </a:lnTo>
                  <a:lnTo>
                    <a:pt x="1850" y="640"/>
                  </a:lnTo>
                  <a:lnTo>
                    <a:pt x="1855" y="637"/>
                  </a:lnTo>
                  <a:lnTo>
                    <a:pt x="1861" y="631"/>
                  </a:lnTo>
                  <a:lnTo>
                    <a:pt x="1864" y="624"/>
                  </a:lnTo>
                  <a:lnTo>
                    <a:pt x="1868" y="615"/>
                  </a:lnTo>
                  <a:lnTo>
                    <a:pt x="1868" y="615"/>
                  </a:lnTo>
                  <a:lnTo>
                    <a:pt x="1872" y="604"/>
                  </a:lnTo>
                  <a:lnTo>
                    <a:pt x="1877" y="597"/>
                  </a:lnTo>
                  <a:lnTo>
                    <a:pt x="1891" y="583"/>
                  </a:lnTo>
                  <a:lnTo>
                    <a:pt x="1891" y="583"/>
                  </a:lnTo>
                  <a:lnTo>
                    <a:pt x="1900" y="573"/>
                  </a:lnTo>
                  <a:lnTo>
                    <a:pt x="1910" y="570"/>
                  </a:lnTo>
                  <a:lnTo>
                    <a:pt x="1919" y="568"/>
                  </a:lnTo>
                  <a:lnTo>
                    <a:pt x="1931" y="568"/>
                  </a:lnTo>
                  <a:lnTo>
                    <a:pt x="1931" y="568"/>
                  </a:lnTo>
                  <a:lnTo>
                    <a:pt x="1937" y="570"/>
                  </a:lnTo>
                  <a:lnTo>
                    <a:pt x="1938" y="572"/>
                  </a:lnTo>
                  <a:lnTo>
                    <a:pt x="1944" y="579"/>
                  </a:lnTo>
                  <a:lnTo>
                    <a:pt x="1944" y="579"/>
                  </a:lnTo>
                  <a:lnTo>
                    <a:pt x="1951" y="581"/>
                  </a:lnTo>
                  <a:lnTo>
                    <a:pt x="1955" y="583"/>
                  </a:lnTo>
                  <a:lnTo>
                    <a:pt x="1958" y="581"/>
                  </a:lnTo>
                  <a:lnTo>
                    <a:pt x="1962" y="577"/>
                  </a:lnTo>
                  <a:lnTo>
                    <a:pt x="1967" y="566"/>
                  </a:lnTo>
                  <a:lnTo>
                    <a:pt x="1973" y="557"/>
                  </a:lnTo>
                  <a:lnTo>
                    <a:pt x="1973" y="557"/>
                  </a:lnTo>
                  <a:lnTo>
                    <a:pt x="1980" y="550"/>
                  </a:lnTo>
                  <a:lnTo>
                    <a:pt x="1991" y="545"/>
                  </a:lnTo>
                  <a:lnTo>
                    <a:pt x="1995" y="545"/>
                  </a:lnTo>
                  <a:lnTo>
                    <a:pt x="2000" y="545"/>
                  </a:lnTo>
                  <a:lnTo>
                    <a:pt x="2004" y="548"/>
                  </a:lnTo>
                  <a:lnTo>
                    <a:pt x="2005" y="554"/>
                  </a:lnTo>
                  <a:lnTo>
                    <a:pt x="2005" y="554"/>
                  </a:lnTo>
                  <a:lnTo>
                    <a:pt x="2005" y="559"/>
                  </a:lnTo>
                  <a:lnTo>
                    <a:pt x="2005" y="564"/>
                  </a:lnTo>
                  <a:lnTo>
                    <a:pt x="2000" y="573"/>
                  </a:lnTo>
                  <a:lnTo>
                    <a:pt x="1995" y="583"/>
                  </a:lnTo>
                  <a:lnTo>
                    <a:pt x="1987" y="592"/>
                  </a:lnTo>
                  <a:lnTo>
                    <a:pt x="1987" y="592"/>
                  </a:lnTo>
                  <a:lnTo>
                    <a:pt x="1978" y="602"/>
                  </a:lnTo>
                  <a:lnTo>
                    <a:pt x="1971" y="613"/>
                  </a:lnTo>
                  <a:lnTo>
                    <a:pt x="1962" y="624"/>
                  </a:lnTo>
                  <a:lnTo>
                    <a:pt x="1953" y="635"/>
                  </a:lnTo>
                  <a:lnTo>
                    <a:pt x="1953" y="635"/>
                  </a:lnTo>
                  <a:lnTo>
                    <a:pt x="1946" y="640"/>
                  </a:lnTo>
                  <a:lnTo>
                    <a:pt x="1937" y="644"/>
                  </a:lnTo>
                  <a:lnTo>
                    <a:pt x="1929" y="648"/>
                  </a:lnTo>
                  <a:lnTo>
                    <a:pt x="1920" y="653"/>
                  </a:lnTo>
                  <a:lnTo>
                    <a:pt x="1920" y="653"/>
                  </a:lnTo>
                  <a:lnTo>
                    <a:pt x="1910" y="662"/>
                  </a:lnTo>
                  <a:lnTo>
                    <a:pt x="1900" y="673"/>
                  </a:lnTo>
                  <a:lnTo>
                    <a:pt x="1893" y="686"/>
                  </a:lnTo>
                  <a:lnTo>
                    <a:pt x="1890" y="700"/>
                  </a:lnTo>
                  <a:lnTo>
                    <a:pt x="1886" y="715"/>
                  </a:lnTo>
                  <a:lnTo>
                    <a:pt x="1884" y="729"/>
                  </a:lnTo>
                  <a:lnTo>
                    <a:pt x="1882" y="758"/>
                  </a:lnTo>
                  <a:lnTo>
                    <a:pt x="1882" y="758"/>
                  </a:lnTo>
                  <a:lnTo>
                    <a:pt x="1882" y="774"/>
                  </a:lnTo>
                  <a:lnTo>
                    <a:pt x="1884" y="785"/>
                  </a:lnTo>
                  <a:lnTo>
                    <a:pt x="1888" y="796"/>
                  </a:lnTo>
                  <a:lnTo>
                    <a:pt x="1891" y="805"/>
                  </a:lnTo>
                  <a:lnTo>
                    <a:pt x="1899" y="812"/>
                  </a:lnTo>
                  <a:lnTo>
                    <a:pt x="1902" y="814"/>
                  </a:lnTo>
                  <a:lnTo>
                    <a:pt x="1906" y="814"/>
                  </a:lnTo>
                  <a:lnTo>
                    <a:pt x="1910" y="816"/>
                  </a:lnTo>
                  <a:lnTo>
                    <a:pt x="1915" y="814"/>
                  </a:lnTo>
                  <a:lnTo>
                    <a:pt x="1915" y="814"/>
                  </a:lnTo>
                  <a:lnTo>
                    <a:pt x="1920" y="811"/>
                  </a:lnTo>
                  <a:lnTo>
                    <a:pt x="1926" y="805"/>
                  </a:lnTo>
                  <a:lnTo>
                    <a:pt x="1928" y="798"/>
                  </a:lnTo>
                  <a:lnTo>
                    <a:pt x="1929" y="789"/>
                  </a:lnTo>
                  <a:lnTo>
                    <a:pt x="1931" y="773"/>
                  </a:lnTo>
                  <a:lnTo>
                    <a:pt x="1935" y="765"/>
                  </a:lnTo>
                  <a:lnTo>
                    <a:pt x="1938" y="760"/>
                  </a:lnTo>
                  <a:lnTo>
                    <a:pt x="1938" y="760"/>
                  </a:lnTo>
                  <a:lnTo>
                    <a:pt x="1946" y="756"/>
                  </a:lnTo>
                  <a:lnTo>
                    <a:pt x="1953" y="754"/>
                  </a:lnTo>
                  <a:lnTo>
                    <a:pt x="1962" y="751"/>
                  </a:lnTo>
                  <a:lnTo>
                    <a:pt x="1967" y="747"/>
                  </a:lnTo>
                  <a:lnTo>
                    <a:pt x="1967" y="747"/>
                  </a:lnTo>
                  <a:lnTo>
                    <a:pt x="1971" y="742"/>
                  </a:lnTo>
                  <a:lnTo>
                    <a:pt x="1973" y="736"/>
                  </a:lnTo>
                  <a:lnTo>
                    <a:pt x="1977" y="724"/>
                  </a:lnTo>
                  <a:lnTo>
                    <a:pt x="1977" y="724"/>
                  </a:lnTo>
                  <a:lnTo>
                    <a:pt x="1978" y="718"/>
                  </a:lnTo>
                  <a:lnTo>
                    <a:pt x="1982" y="713"/>
                  </a:lnTo>
                  <a:lnTo>
                    <a:pt x="1991" y="704"/>
                  </a:lnTo>
                  <a:lnTo>
                    <a:pt x="2000" y="695"/>
                  </a:lnTo>
                  <a:lnTo>
                    <a:pt x="2002" y="689"/>
                  </a:lnTo>
                  <a:lnTo>
                    <a:pt x="2002" y="682"/>
                  </a:lnTo>
                  <a:lnTo>
                    <a:pt x="2002" y="682"/>
                  </a:lnTo>
                  <a:lnTo>
                    <a:pt x="2000" y="675"/>
                  </a:lnTo>
                  <a:lnTo>
                    <a:pt x="1996" y="668"/>
                  </a:lnTo>
                  <a:lnTo>
                    <a:pt x="1993" y="660"/>
                  </a:lnTo>
                  <a:lnTo>
                    <a:pt x="1991" y="653"/>
                  </a:lnTo>
                  <a:lnTo>
                    <a:pt x="1991" y="653"/>
                  </a:lnTo>
                  <a:lnTo>
                    <a:pt x="1991" y="646"/>
                  </a:lnTo>
                  <a:lnTo>
                    <a:pt x="1995" y="639"/>
                  </a:lnTo>
                  <a:lnTo>
                    <a:pt x="2004" y="628"/>
                  </a:lnTo>
                  <a:lnTo>
                    <a:pt x="2004" y="628"/>
                  </a:lnTo>
                  <a:lnTo>
                    <a:pt x="2009" y="621"/>
                  </a:lnTo>
                  <a:lnTo>
                    <a:pt x="2016" y="613"/>
                  </a:lnTo>
                  <a:lnTo>
                    <a:pt x="2024" y="610"/>
                  </a:lnTo>
                  <a:lnTo>
                    <a:pt x="2033" y="606"/>
                  </a:lnTo>
                  <a:lnTo>
                    <a:pt x="2033" y="606"/>
                  </a:lnTo>
                  <a:lnTo>
                    <a:pt x="2043" y="602"/>
                  </a:lnTo>
                  <a:lnTo>
                    <a:pt x="2056" y="599"/>
                  </a:lnTo>
                  <a:lnTo>
                    <a:pt x="2067" y="595"/>
                  </a:lnTo>
                  <a:lnTo>
                    <a:pt x="2080" y="595"/>
                  </a:lnTo>
                  <a:lnTo>
                    <a:pt x="2080" y="595"/>
                  </a:lnTo>
                  <a:lnTo>
                    <a:pt x="2085" y="597"/>
                  </a:lnTo>
                  <a:lnTo>
                    <a:pt x="2091" y="601"/>
                  </a:lnTo>
                  <a:lnTo>
                    <a:pt x="2096" y="602"/>
                  </a:lnTo>
                  <a:lnTo>
                    <a:pt x="2103" y="604"/>
                  </a:lnTo>
                  <a:lnTo>
                    <a:pt x="2103" y="604"/>
                  </a:lnTo>
                  <a:lnTo>
                    <a:pt x="2110" y="601"/>
                  </a:lnTo>
                  <a:lnTo>
                    <a:pt x="2118" y="595"/>
                  </a:lnTo>
                  <a:lnTo>
                    <a:pt x="2129" y="581"/>
                  </a:lnTo>
                  <a:lnTo>
                    <a:pt x="2129" y="581"/>
                  </a:lnTo>
                  <a:lnTo>
                    <a:pt x="2136" y="575"/>
                  </a:lnTo>
                  <a:lnTo>
                    <a:pt x="2141" y="570"/>
                  </a:lnTo>
                  <a:lnTo>
                    <a:pt x="2158" y="561"/>
                  </a:lnTo>
                  <a:lnTo>
                    <a:pt x="2174" y="555"/>
                  </a:lnTo>
                  <a:lnTo>
                    <a:pt x="2192" y="552"/>
                  </a:lnTo>
                  <a:lnTo>
                    <a:pt x="2192" y="552"/>
                  </a:lnTo>
                  <a:lnTo>
                    <a:pt x="2210" y="550"/>
                  </a:lnTo>
                  <a:lnTo>
                    <a:pt x="2219" y="548"/>
                  </a:lnTo>
                  <a:lnTo>
                    <a:pt x="2226" y="543"/>
                  </a:lnTo>
                  <a:lnTo>
                    <a:pt x="2226" y="543"/>
                  </a:lnTo>
                  <a:lnTo>
                    <a:pt x="2232" y="535"/>
                  </a:lnTo>
                  <a:lnTo>
                    <a:pt x="2235" y="528"/>
                  </a:lnTo>
                  <a:lnTo>
                    <a:pt x="2237" y="521"/>
                  </a:lnTo>
                  <a:lnTo>
                    <a:pt x="2234" y="512"/>
                  </a:lnTo>
                  <a:lnTo>
                    <a:pt x="2234" y="512"/>
                  </a:lnTo>
                  <a:lnTo>
                    <a:pt x="2230" y="508"/>
                  </a:lnTo>
                  <a:lnTo>
                    <a:pt x="2223" y="503"/>
                  </a:lnTo>
                  <a:lnTo>
                    <a:pt x="2217" y="497"/>
                  </a:lnTo>
                  <a:lnTo>
                    <a:pt x="2215" y="494"/>
                  </a:lnTo>
                  <a:lnTo>
                    <a:pt x="2215" y="492"/>
                  </a:lnTo>
                  <a:lnTo>
                    <a:pt x="2215" y="492"/>
                  </a:lnTo>
                  <a:lnTo>
                    <a:pt x="2217" y="490"/>
                  </a:lnTo>
                  <a:lnTo>
                    <a:pt x="2219" y="488"/>
                  </a:lnTo>
                  <a:lnTo>
                    <a:pt x="2224" y="488"/>
                  </a:lnTo>
                  <a:lnTo>
                    <a:pt x="2230" y="490"/>
                  </a:lnTo>
                  <a:lnTo>
                    <a:pt x="2235" y="490"/>
                  </a:lnTo>
                  <a:lnTo>
                    <a:pt x="2235" y="490"/>
                  </a:lnTo>
                  <a:lnTo>
                    <a:pt x="2241" y="487"/>
                  </a:lnTo>
                  <a:lnTo>
                    <a:pt x="2244" y="481"/>
                  </a:lnTo>
                  <a:lnTo>
                    <a:pt x="2250" y="478"/>
                  </a:lnTo>
                  <a:lnTo>
                    <a:pt x="2253" y="472"/>
                  </a:lnTo>
                  <a:lnTo>
                    <a:pt x="2253" y="472"/>
                  </a:lnTo>
                  <a:lnTo>
                    <a:pt x="2259" y="470"/>
                  </a:lnTo>
                  <a:lnTo>
                    <a:pt x="2262" y="470"/>
                  </a:lnTo>
                  <a:lnTo>
                    <a:pt x="2273" y="472"/>
                  </a:lnTo>
                  <a:lnTo>
                    <a:pt x="2273" y="472"/>
                  </a:lnTo>
                  <a:lnTo>
                    <a:pt x="2281" y="472"/>
                  </a:lnTo>
                  <a:lnTo>
                    <a:pt x="2286" y="470"/>
                  </a:lnTo>
                  <a:lnTo>
                    <a:pt x="2291" y="469"/>
                  </a:lnTo>
                  <a:lnTo>
                    <a:pt x="2299" y="469"/>
                  </a:lnTo>
                  <a:lnTo>
                    <a:pt x="2299" y="469"/>
                  </a:lnTo>
                  <a:lnTo>
                    <a:pt x="2304" y="472"/>
                  </a:lnTo>
                  <a:lnTo>
                    <a:pt x="2308" y="476"/>
                  </a:lnTo>
                  <a:lnTo>
                    <a:pt x="2315" y="487"/>
                  </a:lnTo>
                  <a:lnTo>
                    <a:pt x="2315" y="487"/>
                  </a:lnTo>
                  <a:lnTo>
                    <a:pt x="2322" y="492"/>
                  </a:lnTo>
                  <a:lnTo>
                    <a:pt x="2331" y="496"/>
                  </a:lnTo>
                  <a:lnTo>
                    <a:pt x="2349" y="499"/>
                  </a:lnTo>
                  <a:lnTo>
                    <a:pt x="2349" y="499"/>
                  </a:lnTo>
                  <a:lnTo>
                    <a:pt x="2357" y="501"/>
                  </a:lnTo>
                  <a:lnTo>
                    <a:pt x="2362" y="501"/>
                  </a:lnTo>
                  <a:lnTo>
                    <a:pt x="2366" y="497"/>
                  </a:lnTo>
                  <a:lnTo>
                    <a:pt x="2367" y="490"/>
                  </a:lnTo>
                  <a:lnTo>
                    <a:pt x="2367" y="490"/>
                  </a:lnTo>
                  <a:lnTo>
                    <a:pt x="2369" y="483"/>
                  </a:lnTo>
                  <a:lnTo>
                    <a:pt x="2371" y="479"/>
                  </a:lnTo>
                  <a:lnTo>
                    <a:pt x="2377" y="478"/>
                  </a:lnTo>
                  <a:lnTo>
                    <a:pt x="2382" y="476"/>
                  </a:lnTo>
                  <a:lnTo>
                    <a:pt x="2382" y="476"/>
                  </a:lnTo>
                  <a:lnTo>
                    <a:pt x="2389" y="474"/>
                  </a:lnTo>
                  <a:lnTo>
                    <a:pt x="2391" y="469"/>
                  </a:lnTo>
                  <a:lnTo>
                    <a:pt x="2391" y="463"/>
                  </a:lnTo>
                  <a:lnTo>
                    <a:pt x="2389" y="458"/>
                  </a:lnTo>
                  <a:lnTo>
                    <a:pt x="2389" y="458"/>
                  </a:lnTo>
                  <a:close/>
                </a:path>
              </a:pathLst>
            </a:custGeom>
            <a:solidFill>
              <a:srgbClr val="D9D9D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p18"/>
            <p:cNvSpPr/>
            <p:nvPr/>
          </p:nvSpPr>
          <p:spPr>
            <a:xfrm>
              <a:off x="3748762" y="1729556"/>
              <a:ext cx="1793003" cy="1337739"/>
            </a:xfrm>
            <a:custGeom>
              <a:rect b="b" l="l" r="r" t="t"/>
              <a:pathLst>
                <a:path extrusionOk="0" h="1049" w="1406">
                  <a:moveTo>
                    <a:pt x="1095" y="206"/>
                  </a:moveTo>
                  <a:lnTo>
                    <a:pt x="1095" y="206"/>
                  </a:lnTo>
                  <a:lnTo>
                    <a:pt x="1096" y="206"/>
                  </a:lnTo>
                  <a:lnTo>
                    <a:pt x="1096" y="206"/>
                  </a:lnTo>
                  <a:lnTo>
                    <a:pt x="1100" y="208"/>
                  </a:lnTo>
                  <a:lnTo>
                    <a:pt x="1102" y="210"/>
                  </a:lnTo>
                  <a:lnTo>
                    <a:pt x="1104" y="217"/>
                  </a:lnTo>
                  <a:lnTo>
                    <a:pt x="1104" y="221"/>
                  </a:lnTo>
                  <a:lnTo>
                    <a:pt x="1102" y="224"/>
                  </a:lnTo>
                  <a:lnTo>
                    <a:pt x="1098" y="226"/>
                  </a:lnTo>
                  <a:lnTo>
                    <a:pt x="1095" y="224"/>
                  </a:lnTo>
                  <a:lnTo>
                    <a:pt x="1095" y="224"/>
                  </a:lnTo>
                  <a:lnTo>
                    <a:pt x="1093" y="224"/>
                  </a:lnTo>
                  <a:lnTo>
                    <a:pt x="1089" y="221"/>
                  </a:lnTo>
                  <a:lnTo>
                    <a:pt x="1087" y="213"/>
                  </a:lnTo>
                  <a:lnTo>
                    <a:pt x="1087" y="210"/>
                  </a:lnTo>
                  <a:lnTo>
                    <a:pt x="1089" y="208"/>
                  </a:lnTo>
                  <a:lnTo>
                    <a:pt x="1091" y="206"/>
                  </a:lnTo>
                  <a:lnTo>
                    <a:pt x="1095" y="206"/>
                  </a:lnTo>
                  <a:lnTo>
                    <a:pt x="1095" y="206"/>
                  </a:lnTo>
                  <a:close/>
                  <a:moveTo>
                    <a:pt x="197" y="669"/>
                  </a:moveTo>
                  <a:lnTo>
                    <a:pt x="197" y="669"/>
                  </a:lnTo>
                  <a:lnTo>
                    <a:pt x="201" y="668"/>
                  </a:lnTo>
                  <a:lnTo>
                    <a:pt x="206" y="668"/>
                  </a:lnTo>
                  <a:lnTo>
                    <a:pt x="206" y="668"/>
                  </a:lnTo>
                  <a:lnTo>
                    <a:pt x="211" y="669"/>
                  </a:lnTo>
                  <a:lnTo>
                    <a:pt x="217" y="671"/>
                  </a:lnTo>
                  <a:lnTo>
                    <a:pt x="217" y="671"/>
                  </a:lnTo>
                  <a:lnTo>
                    <a:pt x="220" y="669"/>
                  </a:lnTo>
                  <a:lnTo>
                    <a:pt x="222" y="666"/>
                  </a:lnTo>
                  <a:lnTo>
                    <a:pt x="222" y="666"/>
                  </a:lnTo>
                  <a:lnTo>
                    <a:pt x="231" y="660"/>
                  </a:lnTo>
                  <a:lnTo>
                    <a:pt x="231" y="660"/>
                  </a:lnTo>
                  <a:lnTo>
                    <a:pt x="239" y="658"/>
                  </a:lnTo>
                  <a:lnTo>
                    <a:pt x="239" y="658"/>
                  </a:lnTo>
                  <a:lnTo>
                    <a:pt x="242" y="655"/>
                  </a:lnTo>
                  <a:lnTo>
                    <a:pt x="244" y="651"/>
                  </a:lnTo>
                  <a:lnTo>
                    <a:pt x="244" y="651"/>
                  </a:lnTo>
                  <a:lnTo>
                    <a:pt x="246" y="648"/>
                  </a:lnTo>
                  <a:lnTo>
                    <a:pt x="249" y="644"/>
                  </a:lnTo>
                  <a:lnTo>
                    <a:pt x="249" y="644"/>
                  </a:lnTo>
                  <a:lnTo>
                    <a:pt x="249" y="639"/>
                  </a:lnTo>
                  <a:lnTo>
                    <a:pt x="248" y="635"/>
                  </a:lnTo>
                  <a:lnTo>
                    <a:pt x="246" y="631"/>
                  </a:lnTo>
                  <a:lnTo>
                    <a:pt x="244" y="628"/>
                  </a:lnTo>
                  <a:lnTo>
                    <a:pt x="244" y="628"/>
                  </a:lnTo>
                  <a:lnTo>
                    <a:pt x="246" y="620"/>
                  </a:lnTo>
                  <a:lnTo>
                    <a:pt x="246" y="620"/>
                  </a:lnTo>
                  <a:lnTo>
                    <a:pt x="246" y="615"/>
                  </a:lnTo>
                  <a:lnTo>
                    <a:pt x="246" y="615"/>
                  </a:lnTo>
                  <a:lnTo>
                    <a:pt x="248" y="611"/>
                  </a:lnTo>
                  <a:lnTo>
                    <a:pt x="249" y="610"/>
                  </a:lnTo>
                  <a:lnTo>
                    <a:pt x="255" y="606"/>
                  </a:lnTo>
                  <a:lnTo>
                    <a:pt x="255" y="606"/>
                  </a:lnTo>
                  <a:lnTo>
                    <a:pt x="257" y="602"/>
                  </a:lnTo>
                  <a:lnTo>
                    <a:pt x="257" y="597"/>
                  </a:lnTo>
                  <a:lnTo>
                    <a:pt x="255" y="592"/>
                  </a:lnTo>
                  <a:lnTo>
                    <a:pt x="251" y="588"/>
                  </a:lnTo>
                  <a:lnTo>
                    <a:pt x="251" y="588"/>
                  </a:lnTo>
                  <a:lnTo>
                    <a:pt x="249" y="588"/>
                  </a:lnTo>
                  <a:lnTo>
                    <a:pt x="248" y="588"/>
                  </a:lnTo>
                  <a:lnTo>
                    <a:pt x="242" y="588"/>
                  </a:lnTo>
                  <a:lnTo>
                    <a:pt x="242" y="588"/>
                  </a:lnTo>
                  <a:lnTo>
                    <a:pt x="240" y="588"/>
                  </a:lnTo>
                  <a:lnTo>
                    <a:pt x="240" y="588"/>
                  </a:lnTo>
                  <a:lnTo>
                    <a:pt x="239" y="586"/>
                  </a:lnTo>
                  <a:lnTo>
                    <a:pt x="235" y="584"/>
                  </a:lnTo>
                  <a:lnTo>
                    <a:pt x="235" y="584"/>
                  </a:lnTo>
                  <a:lnTo>
                    <a:pt x="231" y="584"/>
                  </a:lnTo>
                  <a:lnTo>
                    <a:pt x="228" y="586"/>
                  </a:lnTo>
                  <a:lnTo>
                    <a:pt x="224" y="592"/>
                  </a:lnTo>
                  <a:lnTo>
                    <a:pt x="224" y="592"/>
                  </a:lnTo>
                  <a:lnTo>
                    <a:pt x="219" y="597"/>
                  </a:lnTo>
                  <a:lnTo>
                    <a:pt x="211" y="601"/>
                  </a:lnTo>
                  <a:lnTo>
                    <a:pt x="211" y="601"/>
                  </a:lnTo>
                  <a:lnTo>
                    <a:pt x="206" y="602"/>
                  </a:lnTo>
                  <a:lnTo>
                    <a:pt x="204" y="602"/>
                  </a:lnTo>
                  <a:lnTo>
                    <a:pt x="202" y="604"/>
                  </a:lnTo>
                  <a:lnTo>
                    <a:pt x="202" y="604"/>
                  </a:lnTo>
                  <a:lnTo>
                    <a:pt x="201" y="606"/>
                  </a:lnTo>
                  <a:lnTo>
                    <a:pt x="202" y="608"/>
                  </a:lnTo>
                  <a:lnTo>
                    <a:pt x="204" y="611"/>
                  </a:lnTo>
                  <a:lnTo>
                    <a:pt x="204" y="611"/>
                  </a:lnTo>
                  <a:lnTo>
                    <a:pt x="204" y="613"/>
                  </a:lnTo>
                  <a:lnTo>
                    <a:pt x="204" y="615"/>
                  </a:lnTo>
                  <a:lnTo>
                    <a:pt x="201" y="615"/>
                  </a:lnTo>
                  <a:lnTo>
                    <a:pt x="197" y="617"/>
                  </a:lnTo>
                  <a:lnTo>
                    <a:pt x="195" y="619"/>
                  </a:lnTo>
                  <a:lnTo>
                    <a:pt x="197" y="622"/>
                  </a:lnTo>
                  <a:lnTo>
                    <a:pt x="197" y="622"/>
                  </a:lnTo>
                  <a:lnTo>
                    <a:pt x="197" y="624"/>
                  </a:lnTo>
                  <a:lnTo>
                    <a:pt x="199" y="626"/>
                  </a:lnTo>
                  <a:lnTo>
                    <a:pt x="202" y="630"/>
                  </a:lnTo>
                  <a:lnTo>
                    <a:pt x="202" y="630"/>
                  </a:lnTo>
                  <a:lnTo>
                    <a:pt x="204" y="635"/>
                  </a:lnTo>
                  <a:lnTo>
                    <a:pt x="204" y="640"/>
                  </a:lnTo>
                  <a:lnTo>
                    <a:pt x="204" y="640"/>
                  </a:lnTo>
                  <a:lnTo>
                    <a:pt x="202" y="646"/>
                  </a:lnTo>
                  <a:lnTo>
                    <a:pt x="199" y="651"/>
                  </a:lnTo>
                  <a:lnTo>
                    <a:pt x="199" y="651"/>
                  </a:lnTo>
                  <a:lnTo>
                    <a:pt x="195" y="653"/>
                  </a:lnTo>
                  <a:lnTo>
                    <a:pt x="193" y="655"/>
                  </a:lnTo>
                  <a:lnTo>
                    <a:pt x="193" y="655"/>
                  </a:lnTo>
                  <a:lnTo>
                    <a:pt x="191" y="660"/>
                  </a:lnTo>
                  <a:lnTo>
                    <a:pt x="190" y="664"/>
                  </a:lnTo>
                  <a:lnTo>
                    <a:pt x="190" y="664"/>
                  </a:lnTo>
                  <a:lnTo>
                    <a:pt x="190" y="668"/>
                  </a:lnTo>
                  <a:lnTo>
                    <a:pt x="191" y="669"/>
                  </a:lnTo>
                  <a:lnTo>
                    <a:pt x="191" y="669"/>
                  </a:lnTo>
                  <a:lnTo>
                    <a:pt x="195" y="669"/>
                  </a:lnTo>
                  <a:lnTo>
                    <a:pt x="197" y="669"/>
                  </a:lnTo>
                  <a:lnTo>
                    <a:pt x="197" y="669"/>
                  </a:lnTo>
                  <a:close/>
                  <a:moveTo>
                    <a:pt x="1149" y="163"/>
                  </a:moveTo>
                  <a:lnTo>
                    <a:pt x="1149" y="163"/>
                  </a:lnTo>
                  <a:lnTo>
                    <a:pt x="1153" y="166"/>
                  </a:lnTo>
                  <a:lnTo>
                    <a:pt x="1156" y="170"/>
                  </a:lnTo>
                  <a:lnTo>
                    <a:pt x="1160" y="174"/>
                  </a:lnTo>
                  <a:lnTo>
                    <a:pt x="1165" y="177"/>
                  </a:lnTo>
                  <a:lnTo>
                    <a:pt x="1165" y="177"/>
                  </a:lnTo>
                  <a:lnTo>
                    <a:pt x="1172" y="181"/>
                  </a:lnTo>
                  <a:lnTo>
                    <a:pt x="1182" y="183"/>
                  </a:lnTo>
                  <a:lnTo>
                    <a:pt x="1192" y="183"/>
                  </a:lnTo>
                  <a:lnTo>
                    <a:pt x="1196" y="181"/>
                  </a:lnTo>
                  <a:lnTo>
                    <a:pt x="1198" y="179"/>
                  </a:lnTo>
                  <a:lnTo>
                    <a:pt x="1198" y="179"/>
                  </a:lnTo>
                  <a:lnTo>
                    <a:pt x="1200" y="175"/>
                  </a:lnTo>
                  <a:lnTo>
                    <a:pt x="1200" y="170"/>
                  </a:lnTo>
                  <a:lnTo>
                    <a:pt x="1200" y="159"/>
                  </a:lnTo>
                  <a:lnTo>
                    <a:pt x="1196" y="141"/>
                  </a:lnTo>
                  <a:lnTo>
                    <a:pt x="1196" y="141"/>
                  </a:lnTo>
                  <a:lnTo>
                    <a:pt x="1194" y="127"/>
                  </a:lnTo>
                  <a:lnTo>
                    <a:pt x="1194" y="114"/>
                  </a:lnTo>
                  <a:lnTo>
                    <a:pt x="1198" y="99"/>
                  </a:lnTo>
                  <a:lnTo>
                    <a:pt x="1203" y="87"/>
                  </a:lnTo>
                  <a:lnTo>
                    <a:pt x="1203" y="87"/>
                  </a:lnTo>
                  <a:lnTo>
                    <a:pt x="1211" y="79"/>
                  </a:lnTo>
                  <a:lnTo>
                    <a:pt x="1220" y="70"/>
                  </a:lnTo>
                  <a:lnTo>
                    <a:pt x="1239" y="60"/>
                  </a:lnTo>
                  <a:lnTo>
                    <a:pt x="1239" y="60"/>
                  </a:lnTo>
                  <a:lnTo>
                    <a:pt x="1254" y="51"/>
                  </a:lnTo>
                  <a:lnTo>
                    <a:pt x="1268" y="43"/>
                  </a:lnTo>
                  <a:lnTo>
                    <a:pt x="1283" y="40"/>
                  </a:lnTo>
                  <a:lnTo>
                    <a:pt x="1301" y="36"/>
                  </a:lnTo>
                  <a:lnTo>
                    <a:pt x="1301" y="36"/>
                  </a:lnTo>
                  <a:lnTo>
                    <a:pt x="1341" y="32"/>
                  </a:lnTo>
                  <a:lnTo>
                    <a:pt x="1341" y="32"/>
                  </a:lnTo>
                  <a:lnTo>
                    <a:pt x="1368" y="29"/>
                  </a:lnTo>
                  <a:lnTo>
                    <a:pt x="1381" y="27"/>
                  </a:lnTo>
                  <a:lnTo>
                    <a:pt x="1393" y="23"/>
                  </a:lnTo>
                  <a:lnTo>
                    <a:pt x="1393" y="23"/>
                  </a:lnTo>
                  <a:lnTo>
                    <a:pt x="1401" y="20"/>
                  </a:lnTo>
                  <a:lnTo>
                    <a:pt x="1404" y="18"/>
                  </a:lnTo>
                  <a:lnTo>
                    <a:pt x="1406" y="16"/>
                  </a:lnTo>
                  <a:lnTo>
                    <a:pt x="1406" y="13"/>
                  </a:lnTo>
                  <a:lnTo>
                    <a:pt x="1402" y="7"/>
                  </a:lnTo>
                  <a:lnTo>
                    <a:pt x="1402" y="7"/>
                  </a:lnTo>
                  <a:lnTo>
                    <a:pt x="1395" y="2"/>
                  </a:lnTo>
                  <a:lnTo>
                    <a:pt x="1388" y="0"/>
                  </a:lnTo>
                  <a:lnTo>
                    <a:pt x="1381" y="0"/>
                  </a:lnTo>
                  <a:lnTo>
                    <a:pt x="1373" y="3"/>
                  </a:lnTo>
                  <a:lnTo>
                    <a:pt x="1373" y="3"/>
                  </a:lnTo>
                  <a:lnTo>
                    <a:pt x="1366" y="7"/>
                  </a:lnTo>
                  <a:lnTo>
                    <a:pt x="1366" y="7"/>
                  </a:lnTo>
                  <a:lnTo>
                    <a:pt x="1353" y="13"/>
                  </a:lnTo>
                  <a:lnTo>
                    <a:pt x="1341" y="16"/>
                  </a:lnTo>
                  <a:lnTo>
                    <a:pt x="1341" y="16"/>
                  </a:lnTo>
                  <a:lnTo>
                    <a:pt x="1328" y="16"/>
                  </a:lnTo>
                  <a:lnTo>
                    <a:pt x="1314" y="16"/>
                  </a:lnTo>
                  <a:lnTo>
                    <a:pt x="1314" y="16"/>
                  </a:lnTo>
                  <a:lnTo>
                    <a:pt x="1301" y="16"/>
                  </a:lnTo>
                  <a:lnTo>
                    <a:pt x="1294" y="16"/>
                  </a:lnTo>
                  <a:lnTo>
                    <a:pt x="1288" y="18"/>
                  </a:lnTo>
                  <a:lnTo>
                    <a:pt x="1288" y="18"/>
                  </a:lnTo>
                  <a:lnTo>
                    <a:pt x="1272" y="27"/>
                  </a:lnTo>
                  <a:lnTo>
                    <a:pt x="1265" y="31"/>
                  </a:lnTo>
                  <a:lnTo>
                    <a:pt x="1256" y="32"/>
                  </a:lnTo>
                  <a:lnTo>
                    <a:pt x="1256" y="32"/>
                  </a:lnTo>
                  <a:lnTo>
                    <a:pt x="1243" y="34"/>
                  </a:lnTo>
                  <a:lnTo>
                    <a:pt x="1232" y="36"/>
                  </a:lnTo>
                  <a:lnTo>
                    <a:pt x="1220" y="38"/>
                  </a:lnTo>
                  <a:lnTo>
                    <a:pt x="1209" y="41"/>
                  </a:lnTo>
                  <a:lnTo>
                    <a:pt x="1209" y="41"/>
                  </a:lnTo>
                  <a:lnTo>
                    <a:pt x="1198" y="49"/>
                  </a:lnTo>
                  <a:lnTo>
                    <a:pt x="1187" y="58"/>
                  </a:lnTo>
                  <a:lnTo>
                    <a:pt x="1180" y="69"/>
                  </a:lnTo>
                  <a:lnTo>
                    <a:pt x="1176" y="72"/>
                  </a:lnTo>
                  <a:lnTo>
                    <a:pt x="1174" y="78"/>
                  </a:lnTo>
                  <a:lnTo>
                    <a:pt x="1174" y="78"/>
                  </a:lnTo>
                  <a:lnTo>
                    <a:pt x="1174" y="87"/>
                  </a:lnTo>
                  <a:lnTo>
                    <a:pt x="1172" y="90"/>
                  </a:lnTo>
                  <a:lnTo>
                    <a:pt x="1169" y="96"/>
                  </a:lnTo>
                  <a:lnTo>
                    <a:pt x="1169" y="96"/>
                  </a:lnTo>
                  <a:lnTo>
                    <a:pt x="1156" y="107"/>
                  </a:lnTo>
                  <a:lnTo>
                    <a:pt x="1149" y="114"/>
                  </a:lnTo>
                  <a:lnTo>
                    <a:pt x="1144" y="121"/>
                  </a:lnTo>
                  <a:lnTo>
                    <a:pt x="1144" y="121"/>
                  </a:lnTo>
                  <a:lnTo>
                    <a:pt x="1138" y="136"/>
                  </a:lnTo>
                  <a:lnTo>
                    <a:pt x="1136" y="143"/>
                  </a:lnTo>
                  <a:lnTo>
                    <a:pt x="1136" y="152"/>
                  </a:lnTo>
                  <a:lnTo>
                    <a:pt x="1136" y="152"/>
                  </a:lnTo>
                  <a:lnTo>
                    <a:pt x="1136" y="157"/>
                  </a:lnTo>
                  <a:lnTo>
                    <a:pt x="1140" y="159"/>
                  </a:lnTo>
                  <a:lnTo>
                    <a:pt x="1149" y="163"/>
                  </a:lnTo>
                  <a:lnTo>
                    <a:pt x="1149" y="163"/>
                  </a:lnTo>
                  <a:close/>
                  <a:moveTo>
                    <a:pt x="286" y="675"/>
                  </a:moveTo>
                  <a:lnTo>
                    <a:pt x="286" y="675"/>
                  </a:lnTo>
                  <a:lnTo>
                    <a:pt x="278" y="677"/>
                  </a:lnTo>
                  <a:lnTo>
                    <a:pt x="275" y="682"/>
                  </a:lnTo>
                  <a:lnTo>
                    <a:pt x="275" y="682"/>
                  </a:lnTo>
                  <a:lnTo>
                    <a:pt x="271" y="686"/>
                  </a:lnTo>
                  <a:lnTo>
                    <a:pt x="266" y="691"/>
                  </a:lnTo>
                  <a:lnTo>
                    <a:pt x="266" y="691"/>
                  </a:lnTo>
                  <a:lnTo>
                    <a:pt x="260" y="695"/>
                  </a:lnTo>
                  <a:lnTo>
                    <a:pt x="255" y="698"/>
                  </a:lnTo>
                  <a:lnTo>
                    <a:pt x="255" y="698"/>
                  </a:lnTo>
                  <a:lnTo>
                    <a:pt x="255" y="702"/>
                  </a:lnTo>
                  <a:lnTo>
                    <a:pt x="255" y="704"/>
                  </a:lnTo>
                  <a:lnTo>
                    <a:pt x="257" y="706"/>
                  </a:lnTo>
                  <a:lnTo>
                    <a:pt x="258" y="706"/>
                  </a:lnTo>
                  <a:lnTo>
                    <a:pt x="258" y="706"/>
                  </a:lnTo>
                  <a:lnTo>
                    <a:pt x="262" y="706"/>
                  </a:lnTo>
                  <a:lnTo>
                    <a:pt x="264" y="704"/>
                  </a:lnTo>
                  <a:lnTo>
                    <a:pt x="267" y="700"/>
                  </a:lnTo>
                  <a:lnTo>
                    <a:pt x="267" y="700"/>
                  </a:lnTo>
                  <a:lnTo>
                    <a:pt x="275" y="695"/>
                  </a:lnTo>
                  <a:lnTo>
                    <a:pt x="278" y="695"/>
                  </a:lnTo>
                  <a:lnTo>
                    <a:pt x="282" y="695"/>
                  </a:lnTo>
                  <a:lnTo>
                    <a:pt x="282" y="695"/>
                  </a:lnTo>
                  <a:lnTo>
                    <a:pt x="289" y="695"/>
                  </a:lnTo>
                  <a:lnTo>
                    <a:pt x="291" y="695"/>
                  </a:lnTo>
                  <a:lnTo>
                    <a:pt x="295" y="693"/>
                  </a:lnTo>
                  <a:lnTo>
                    <a:pt x="295" y="693"/>
                  </a:lnTo>
                  <a:lnTo>
                    <a:pt x="298" y="691"/>
                  </a:lnTo>
                  <a:lnTo>
                    <a:pt x="300" y="691"/>
                  </a:lnTo>
                  <a:lnTo>
                    <a:pt x="307" y="693"/>
                  </a:lnTo>
                  <a:lnTo>
                    <a:pt x="307" y="693"/>
                  </a:lnTo>
                  <a:lnTo>
                    <a:pt x="313" y="691"/>
                  </a:lnTo>
                  <a:lnTo>
                    <a:pt x="316" y="689"/>
                  </a:lnTo>
                  <a:lnTo>
                    <a:pt x="320" y="686"/>
                  </a:lnTo>
                  <a:lnTo>
                    <a:pt x="324" y="684"/>
                  </a:lnTo>
                  <a:lnTo>
                    <a:pt x="324" y="684"/>
                  </a:lnTo>
                  <a:lnTo>
                    <a:pt x="331" y="684"/>
                  </a:lnTo>
                  <a:lnTo>
                    <a:pt x="336" y="686"/>
                  </a:lnTo>
                  <a:lnTo>
                    <a:pt x="336" y="686"/>
                  </a:lnTo>
                  <a:lnTo>
                    <a:pt x="353" y="686"/>
                  </a:lnTo>
                  <a:lnTo>
                    <a:pt x="353" y="686"/>
                  </a:lnTo>
                  <a:lnTo>
                    <a:pt x="358" y="684"/>
                  </a:lnTo>
                  <a:lnTo>
                    <a:pt x="365" y="680"/>
                  </a:lnTo>
                  <a:lnTo>
                    <a:pt x="365" y="680"/>
                  </a:lnTo>
                  <a:lnTo>
                    <a:pt x="367" y="677"/>
                  </a:lnTo>
                  <a:lnTo>
                    <a:pt x="365" y="673"/>
                  </a:lnTo>
                  <a:lnTo>
                    <a:pt x="365" y="671"/>
                  </a:lnTo>
                  <a:lnTo>
                    <a:pt x="365" y="671"/>
                  </a:lnTo>
                  <a:lnTo>
                    <a:pt x="360" y="671"/>
                  </a:lnTo>
                  <a:lnTo>
                    <a:pt x="358" y="671"/>
                  </a:lnTo>
                  <a:lnTo>
                    <a:pt x="356" y="669"/>
                  </a:lnTo>
                  <a:lnTo>
                    <a:pt x="356" y="669"/>
                  </a:lnTo>
                  <a:lnTo>
                    <a:pt x="356" y="668"/>
                  </a:lnTo>
                  <a:lnTo>
                    <a:pt x="356" y="664"/>
                  </a:lnTo>
                  <a:lnTo>
                    <a:pt x="362" y="660"/>
                  </a:lnTo>
                  <a:lnTo>
                    <a:pt x="362" y="660"/>
                  </a:lnTo>
                  <a:lnTo>
                    <a:pt x="365" y="660"/>
                  </a:lnTo>
                  <a:lnTo>
                    <a:pt x="369" y="658"/>
                  </a:lnTo>
                  <a:lnTo>
                    <a:pt x="369" y="658"/>
                  </a:lnTo>
                  <a:lnTo>
                    <a:pt x="371" y="653"/>
                  </a:lnTo>
                  <a:lnTo>
                    <a:pt x="371" y="648"/>
                  </a:lnTo>
                  <a:lnTo>
                    <a:pt x="371" y="648"/>
                  </a:lnTo>
                  <a:lnTo>
                    <a:pt x="371" y="642"/>
                  </a:lnTo>
                  <a:lnTo>
                    <a:pt x="369" y="639"/>
                  </a:lnTo>
                  <a:lnTo>
                    <a:pt x="367" y="635"/>
                  </a:lnTo>
                  <a:lnTo>
                    <a:pt x="362" y="635"/>
                  </a:lnTo>
                  <a:lnTo>
                    <a:pt x="362" y="635"/>
                  </a:lnTo>
                  <a:lnTo>
                    <a:pt x="354" y="637"/>
                  </a:lnTo>
                  <a:lnTo>
                    <a:pt x="353" y="635"/>
                  </a:lnTo>
                  <a:lnTo>
                    <a:pt x="351" y="631"/>
                  </a:lnTo>
                  <a:lnTo>
                    <a:pt x="351" y="631"/>
                  </a:lnTo>
                  <a:lnTo>
                    <a:pt x="349" y="626"/>
                  </a:lnTo>
                  <a:lnTo>
                    <a:pt x="349" y="626"/>
                  </a:lnTo>
                  <a:lnTo>
                    <a:pt x="349" y="622"/>
                  </a:lnTo>
                  <a:lnTo>
                    <a:pt x="349" y="620"/>
                  </a:lnTo>
                  <a:lnTo>
                    <a:pt x="349" y="620"/>
                  </a:lnTo>
                  <a:lnTo>
                    <a:pt x="349" y="617"/>
                  </a:lnTo>
                  <a:lnTo>
                    <a:pt x="347" y="615"/>
                  </a:lnTo>
                  <a:lnTo>
                    <a:pt x="344" y="611"/>
                  </a:lnTo>
                  <a:lnTo>
                    <a:pt x="344" y="611"/>
                  </a:lnTo>
                  <a:lnTo>
                    <a:pt x="338" y="608"/>
                  </a:lnTo>
                  <a:lnTo>
                    <a:pt x="336" y="602"/>
                  </a:lnTo>
                  <a:lnTo>
                    <a:pt x="336" y="602"/>
                  </a:lnTo>
                  <a:lnTo>
                    <a:pt x="334" y="601"/>
                  </a:lnTo>
                  <a:lnTo>
                    <a:pt x="334" y="601"/>
                  </a:lnTo>
                  <a:lnTo>
                    <a:pt x="331" y="595"/>
                  </a:lnTo>
                  <a:lnTo>
                    <a:pt x="331" y="595"/>
                  </a:lnTo>
                  <a:lnTo>
                    <a:pt x="327" y="592"/>
                  </a:lnTo>
                  <a:lnTo>
                    <a:pt x="324" y="586"/>
                  </a:lnTo>
                  <a:lnTo>
                    <a:pt x="324" y="586"/>
                  </a:lnTo>
                  <a:lnTo>
                    <a:pt x="320" y="581"/>
                  </a:lnTo>
                  <a:lnTo>
                    <a:pt x="316" y="575"/>
                  </a:lnTo>
                  <a:lnTo>
                    <a:pt x="316" y="575"/>
                  </a:lnTo>
                  <a:lnTo>
                    <a:pt x="313" y="572"/>
                  </a:lnTo>
                  <a:lnTo>
                    <a:pt x="311" y="568"/>
                  </a:lnTo>
                  <a:lnTo>
                    <a:pt x="311" y="568"/>
                  </a:lnTo>
                  <a:lnTo>
                    <a:pt x="309" y="564"/>
                  </a:lnTo>
                  <a:lnTo>
                    <a:pt x="305" y="563"/>
                  </a:lnTo>
                  <a:lnTo>
                    <a:pt x="305" y="563"/>
                  </a:lnTo>
                  <a:lnTo>
                    <a:pt x="304" y="559"/>
                  </a:lnTo>
                  <a:lnTo>
                    <a:pt x="304" y="557"/>
                  </a:lnTo>
                  <a:lnTo>
                    <a:pt x="305" y="554"/>
                  </a:lnTo>
                  <a:lnTo>
                    <a:pt x="305" y="554"/>
                  </a:lnTo>
                  <a:lnTo>
                    <a:pt x="305" y="550"/>
                  </a:lnTo>
                  <a:lnTo>
                    <a:pt x="305" y="546"/>
                  </a:lnTo>
                  <a:lnTo>
                    <a:pt x="305" y="546"/>
                  </a:lnTo>
                  <a:lnTo>
                    <a:pt x="307" y="544"/>
                  </a:lnTo>
                  <a:lnTo>
                    <a:pt x="309" y="543"/>
                  </a:lnTo>
                  <a:lnTo>
                    <a:pt x="313" y="541"/>
                  </a:lnTo>
                  <a:lnTo>
                    <a:pt x="313" y="541"/>
                  </a:lnTo>
                  <a:lnTo>
                    <a:pt x="316" y="535"/>
                  </a:lnTo>
                  <a:lnTo>
                    <a:pt x="318" y="530"/>
                  </a:lnTo>
                  <a:lnTo>
                    <a:pt x="318" y="530"/>
                  </a:lnTo>
                  <a:lnTo>
                    <a:pt x="320" y="523"/>
                  </a:lnTo>
                  <a:lnTo>
                    <a:pt x="320" y="521"/>
                  </a:lnTo>
                  <a:lnTo>
                    <a:pt x="318" y="517"/>
                  </a:lnTo>
                  <a:lnTo>
                    <a:pt x="318" y="517"/>
                  </a:lnTo>
                  <a:lnTo>
                    <a:pt x="311" y="514"/>
                  </a:lnTo>
                  <a:lnTo>
                    <a:pt x="311" y="514"/>
                  </a:lnTo>
                  <a:lnTo>
                    <a:pt x="305" y="514"/>
                  </a:lnTo>
                  <a:lnTo>
                    <a:pt x="300" y="514"/>
                  </a:lnTo>
                  <a:lnTo>
                    <a:pt x="295" y="512"/>
                  </a:lnTo>
                  <a:lnTo>
                    <a:pt x="295" y="510"/>
                  </a:lnTo>
                  <a:lnTo>
                    <a:pt x="293" y="506"/>
                  </a:lnTo>
                  <a:lnTo>
                    <a:pt x="293" y="506"/>
                  </a:lnTo>
                  <a:lnTo>
                    <a:pt x="295" y="503"/>
                  </a:lnTo>
                  <a:lnTo>
                    <a:pt x="296" y="499"/>
                  </a:lnTo>
                  <a:lnTo>
                    <a:pt x="296" y="499"/>
                  </a:lnTo>
                  <a:lnTo>
                    <a:pt x="295" y="496"/>
                  </a:lnTo>
                  <a:lnTo>
                    <a:pt x="293" y="494"/>
                  </a:lnTo>
                  <a:lnTo>
                    <a:pt x="291" y="494"/>
                  </a:lnTo>
                  <a:lnTo>
                    <a:pt x="287" y="494"/>
                  </a:lnTo>
                  <a:lnTo>
                    <a:pt x="287" y="494"/>
                  </a:lnTo>
                  <a:lnTo>
                    <a:pt x="286" y="494"/>
                  </a:lnTo>
                  <a:lnTo>
                    <a:pt x="286" y="494"/>
                  </a:lnTo>
                  <a:lnTo>
                    <a:pt x="278" y="496"/>
                  </a:lnTo>
                  <a:lnTo>
                    <a:pt x="278" y="496"/>
                  </a:lnTo>
                  <a:lnTo>
                    <a:pt x="275" y="497"/>
                  </a:lnTo>
                  <a:lnTo>
                    <a:pt x="275" y="497"/>
                  </a:lnTo>
                  <a:lnTo>
                    <a:pt x="273" y="503"/>
                  </a:lnTo>
                  <a:lnTo>
                    <a:pt x="273" y="503"/>
                  </a:lnTo>
                  <a:lnTo>
                    <a:pt x="273" y="505"/>
                  </a:lnTo>
                  <a:lnTo>
                    <a:pt x="271" y="506"/>
                  </a:lnTo>
                  <a:lnTo>
                    <a:pt x="267" y="508"/>
                  </a:lnTo>
                  <a:lnTo>
                    <a:pt x="267" y="508"/>
                  </a:lnTo>
                  <a:lnTo>
                    <a:pt x="267" y="512"/>
                  </a:lnTo>
                  <a:lnTo>
                    <a:pt x="267" y="516"/>
                  </a:lnTo>
                  <a:lnTo>
                    <a:pt x="267" y="516"/>
                  </a:lnTo>
                  <a:lnTo>
                    <a:pt x="264" y="519"/>
                  </a:lnTo>
                  <a:lnTo>
                    <a:pt x="260" y="521"/>
                  </a:lnTo>
                  <a:lnTo>
                    <a:pt x="260" y="521"/>
                  </a:lnTo>
                  <a:lnTo>
                    <a:pt x="260" y="526"/>
                  </a:lnTo>
                  <a:lnTo>
                    <a:pt x="260" y="530"/>
                  </a:lnTo>
                  <a:lnTo>
                    <a:pt x="260" y="530"/>
                  </a:lnTo>
                  <a:lnTo>
                    <a:pt x="264" y="534"/>
                  </a:lnTo>
                  <a:lnTo>
                    <a:pt x="262" y="537"/>
                  </a:lnTo>
                  <a:lnTo>
                    <a:pt x="258" y="543"/>
                  </a:lnTo>
                  <a:lnTo>
                    <a:pt x="258" y="543"/>
                  </a:lnTo>
                  <a:lnTo>
                    <a:pt x="260" y="546"/>
                  </a:lnTo>
                  <a:lnTo>
                    <a:pt x="262" y="550"/>
                  </a:lnTo>
                  <a:lnTo>
                    <a:pt x="262" y="550"/>
                  </a:lnTo>
                  <a:lnTo>
                    <a:pt x="262" y="554"/>
                  </a:lnTo>
                  <a:lnTo>
                    <a:pt x="260" y="559"/>
                  </a:lnTo>
                  <a:lnTo>
                    <a:pt x="260" y="559"/>
                  </a:lnTo>
                  <a:lnTo>
                    <a:pt x="262" y="561"/>
                  </a:lnTo>
                  <a:lnTo>
                    <a:pt x="262" y="563"/>
                  </a:lnTo>
                  <a:lnTo>
                    <a:pt x="267" y="563"/>
                  </a:lnTo>
                  <a:lnTo>
                    <a:pt x="267" y="563"/>
                  </a:lnTo>
                  <a:lnTo>
                    <a:pt x="269" y="564"/>
                  </a:lnTo>
                  <a:lnTo>
                    <a:pt x="271" y="568"/>
                  </a:lnTo>
                  <a:lnTo>
                    <a:pt x="271" y="568"/>
                  </a:lnTo>
                  <a:lnTo>
                    <a:pt x="271" y="572"/>
                  </a:lnTo>
                  <a:lnTo>
                    <a:pt x="271" y="575"/>
                  </a:lnTo>
                  <a:lnTo>
                    <a:pt x="271" y="575"/>
                  </a:lnTo>
                  <a:lnTo>
                    <a:pt x="273" y="579"/>
                  </a:lnTo>
                  <a:lnTo>
                    <a:pt x="275" y="581"/>
                  </a:lnTo>
                  <a:lnTo>
                    <a:pt x="280" y="584"/>
                  </a:lnTo>
                  <a:lnTo>
                    <a:pt x="280" y="584"/>
                  </a:lnTo>
                  <a:lnTo>
                    <a:pt x="289" y="584"/>
                  </a:lnTo>
                  <a:lnTo>
                    <a:pt x="293" y="586"/>
                  </a:lnTo>
                  <a:lnTo>
                    <a:pt x="295" y="588"/>
                  </a:lnTo>
                  <a:lnTo>
                    <a:pt x="295" y="588"/>
                  </a:lnTo>
                  <a:lnTo>
                    <a:pt x="296" y="590"/>
                  </a:lnTo>
                  <a:lnTo>
                    <a:pt x="295" y="593"/>
                  </a:lnTo>
                  <a:lnTo>
                    <a:pt x="293" y="597"/>
                  </a:lnTo>
                  <a:lnTo>
                    <a:pt x="291" y="601"/>
                  </a:lnTo>
                  <a:lnTo>
                    <a:pt x="291" y="602"/>
                  </a:lnTo>
                  <a:lnTo>
                    <a:pt x="293" y="604"/>
                  </a:lnTo>
                  <a:lnTo>
                    <a:pt x="293" y="604"/>
                  </a:lnTo>
                  <a:lnTo>
                    <a:pt x="296" y="604"/>
                  </a:lnTo>
                  <a:lnTo>
                    <a:pt x="298" y="602"/>
                  </a:lnTo>
                  <a:lnTo>
                    <a:pt x="300" y="602"/>
                  </a:lnTo>
                  <a:lnTo>
                    <a:pt x="302" y="604"/>
                  </a:lnTo>
                  <a:lnTo>
                    <a:pt x="302" y="604"/>
                  </a:lnTo>
                  <a:lnTo>
                    <a:pt x="304" y="610"/>
                  </a:lnTo>
                  <a:lnTo>
                    <a:pt x="302" y="613"/>
                  </a:lnTo>
                  <a:lnTo>
                    <a:pt x="298" y="615"/>
                  </a:lnTo>
                  <a:lnTo>
                    <a:pt x="295" y="615"/>
                  </a:lnTo>
                  <a:lnTo>
                    <a:pt x="286" y="617"/>
                  </a:lnTo>
                  <a:lnTo>
                    <a:pt x="280" y="619"/>
                  </a:lnTo>
                  <a:lnTo>
                    <a:pt x="278" y="620"/>
                  </a:lnTo>
                  <a:lnTo>
                    <a:pt x="278" y="620"/>
                  </a:lnTo>
                  <a:lnTo>
                    <a:pt x="278" y="624"/>
                  </a:lnTo>
                  <a:lnTo>
                    <a:pt x="278" y="626"/>
                  </a:lnTo>
                  <a:lnTo>
                    <a:pt x="280" y="628"/>
                  </a:lnTo>
                  <a:lnTo>
                    <a:pt x="280" y="631"/>
                  </a:lnTo>
                  <a:lnTo>
                    <a:pt x="280" y="631"/>
                  </a:lnTo>
                  <a:lnTo>
                    <a:pt x="280" y="633"/>
                  </a:lnTo>
                  <a:lnTo>
                    <a:pt x="278" y="635"/>
                  </a:lnTo>
                  <a:lnTo>
                    <a:pt x="277" y="637"/>
                  </a:lnTo>
                  <a:lnTo>
                    <a:pt x="277" y="640"/>
                  </a:lnTo>
                  <a:lnTo>
                    <a:pt x="277" y="640"/>
                  </a:lnTo>
                  <a:lnTo>
                    <a:pt x="278" y="646"/>
                  </a:lnTo>
                  <a:lnTo>
                    <a:pt x="278" y="648"/>
                  </a:lnTo>
                  <a:lnTo>
                    <a:pt x="278" y="649"/>
                  </a:lnTo>
                  <a:lnTo>
                    <a:pt x="278" y="649"/>
                  </a:lnTo>
                  <a:lnTo>
                    <a:pt x="273" y="653"/>
                  </a:lnTo>
                  <a:lnTo>
                    <a:pt x="269" y="657"/>
                  </a:lnTo>
                  <a:lnTo>
                    <a:pt x="269" y="657"/>
                  </a:lnTo>
                  <a:lnTo>
                    <a:pt x="269" y="660"/>
                  </a:lnTo>
                  <a:lnTo>
                    <a:pt x="269" y="662"/>
                  </a:lnTo>
                  <a:lnTo>
                    <a:pt x="275" y="664"/>
                  </a:lnTo>
                  <a:lnTo>
                    <a:pt x="275" y="664"/>
                  </a:lnTo>
                  <a:lnTo>
                    <a:pt x="280" y="666"/>
                  </a:lnTo>
                  <a:lnTo>
                    <a:pt x="286" y="668"/>
                  </a:lnTo>
                  <a:lnTo>
                    <a:pt x="286" y="668"/>
                  </a:lnTo>
                  <a:lnTo>
                    <a:pt x="291" y="668"/>
                  </a:lnTo>
                  <a:lnTo>
                    <a:pt x="298" y="668"/>
                  </a:lnTo>
                  <a:lnTo>
                    <a:pt x="298" y="668"/>
                  </a:lnTo>
                  <a:lnTo>
                    <a:pt x="302" y="669"/>
                  </a:lnTo>
                  <a:lnTo>
                    <a:pt x="302" y="671"/>
                  </a:lnTo>
                  <a:lnTo>
                    <a:pt x="302" y="673"/>
                  </a:lnTo>
                  <a:lnTo>
                    <a:pt x="302" y="673"/>
                  </a:lnTo>
                  <a:lnTo>
                    <a:pt x="298" y="675"/>
                  </a:lnTo>
                  <a:lnTo>
                    <a:pt x="293" y="675"/>
                  </a:lnTo>
                  <a:lnTo>
                    <a:pt x="286" y="675"/>
                  </a:lnTo>
                  <a:lnTo>
                    <a:pt x="286" y="675"/>
                  </a:lnTo>
                  <a:close/>
                  <a:moveTo>
                    <a:pt x="534" y="572"/>
                  </a:moveTo>
                  <a:lnTo>
                    <a:pt x="534" y="572"/>
                  </a:lnTo>
                  <a:lnTo>
                    <a:pt x="532" y="566"/>
                  </a:lnTo>
                  <a:lnTo>
                    <a:pt x="530" y="564"/>
                  </a:lnTo>
                  <a:lnTo>
                    <a:pt x="526" y="564"/>
                  </a:lnTo>
                  <a:lnTo>
                    <a:pt x="525" y="566"/>
                  </a:lnTo>
                  <a:lnTo>
                    <a:pt x="519" y="570"/>
                  </a:lnTo>
                  <a:lnTo>
                    <a:pt x="515" y="577"/>
                  </a:lnTo>
                  <a:lnTo>
                    <a:pt x="515" y="577"/>
                  </a:lnTo>
                  <a:lnTo>
                    <a:pt x="515" y="577"/>
                  </a:lnTo>
                  <a:lnTo>
                    <a:pt x="515" y="577"/>
                  </a:lnTo>
                  <a:lnTo>
                    <a:pt x="517" y="582"/>
                  </a:lnTo>
                  <a:lnTo>
                    <a:pt x="517" y="586"/>
                  </a:lnTo>
                  <a:lnTo>
                    <a:pt x="521" y="590"/>
                  </a:lnTo>
                  <a:lnTo>
                    <a:pt x="526" y="590"/>
                  </a:lnTo>
                  <a:lnTo>
                    <a:pt x="526" y="590"/>
                  </a:lnTo>
                  <a:lnTo>
                    <a:pt x="530" y="590"/>
                  </a:lnTo>
                  <a:lnTo>
                    <a:pt x="532" y="588"/>
                  </a:lnTo>
                  <a:lnTo>
                    <a:pt x="535" y="582"/>
                  </a:lnTo>
                  <a:lnTo>
                    <a:pt x="535" y="577"/>
                  </a:lnTo>
                  <a:lnTo>
                    <a:pt x="534" y="572"/>
                  </a:lnTo>
                  <a:lnTo>
                    <a:pt x="534" y="572"/>
                  </a:lnTo>
                  <a:close/>
                  <a:moveTo>
                    <a:pt x="937" y="338"/>
                  </a:moveTo>
                  <a:lnTo>
                    <a:pt x="937" y="338"/>
                  </a:lnTo>
                  <a:lnTo>
                    <a:pt x="935" y="336"/>
                  </a:lnTo>
                  <a:lnTo>
                    <a:pt x="935" y="338"/>
                  </a:lnTo>
                  <a:lnTo>
                    <a:pt x="935" y="342"/>
                  </a:lnTo>
                  <a:lnTo>
                    <a:pt x="935" y="342"/>
                  </a:lnTo>
                  <a:lnTo>
                    <a:pt x="937" y="340"/>
                  </a:lnTo>
                  <a:lnTo>
                    <a:pt x="939" y="338"/>
                  </a:lnTo>
                  <a:lnTo>
                    <a:pt x="937" y="338"/>
                  </a:lnTo>
                  <a:lnTo>
                    <a:pt x="937" y="338"/>
                  </a:lnTo>
                  <a:close/>
                  <a:moveTo>
                    <a:pt x="110" y="354"/>
                  </a:moveTo>
                  <a:lnTo>
                    <a:pt x="110" y="354"/>
                  </a:lnTo>
                  <a:lnTo>
                    <a:pt x="121" y="347"/>
                  </a:lnTo>
                  <a:lnTo>
                    <a:pt x="124" y="344"/>
                  </a:lnTo>
                  <a:lnTo>
                    <a:pt x="126" y="338"/>
                  </a:lnTo>
                  <a:lnTo>
                    <a:pt x="126" y="338"/>
                  </a:lnTo>
                  <a:lnTo>
                    <a:pt x="128" y="335"/>
                  </a:lnTo>
                  <a:lnTo>
                    <a:pt x="130" y="333"/>
                  </a:lnTo>
                  <a:lnTo>
                    <a:pt x="130" y="333"/>
                  </a:lnTo>
                  <a:lnTo>
                    <a:pt x="134" y="331"/>
                  </a:lnTo>
                  <a:lnTo>
                    <a:pt x="137" y="329"/>
                  </a:lnTo>
                  <a:lnTo>
                    <a:pt x="137" y="329"/>
                  </a:lnTo>
                  <a:lnTo>
                    <a:pt x="139" y="326"/>
                  </a:lnTo>
                  <a:lnTo>
                    <a:pt x="139" y="322"/>
                  </a:lnTo>
                  <a:lnTo>
                    <a:pt x="137" y="316"/>
                  </a:lnTo>
                  <a:lnTo>
                    <a:pt x="137" y="316"/>
                  </a:lnTo>
                  <a:lnTo>
                    <a:pt x="135" y="313"/>
                  </a:lnTo>
                  <a:lnTo>
                    <a:pt x="132" y="313"/>
                  </a:lnTo>
                  <a:lnTo>
                    <a:pt x="126" y="313"/>
                  </a:lnTo>
                  <a:lnTo>
                    <a:pt x="119" y="311"/>
                  </a:lnTo>
                  <a:lnTo>
                    <a:pt x="117" y="309"/>
                  </a:lnTo>
                  <a:lnTo>
                    <a:pt x="115" y="307"/>
                  </a:lnTo>
                  <a:lnTo>
                    <a:pt x="115" y="307"/>
                  </a:lnTo>
                  <a:lnTo>
                    <a:pt x="112" y="300"/>
                  </a:lnTo>
                  <a:lnTo>
                    <a:pt x="108" y="297"/>
                  </a:lnTo>
                  <a:lnTo>
                    <a:pt x="108" y="297"/>
                  </a:lnTo>
                  <a:lnTo>
                    <a:pt x="105" y="295"/>
                  </a:lnTo>
                  <a:lnTo>
                    <a:pt x="101" y="295"/>
                  </a:lnTo>
                  <a:lnTo>
                    <a:pt x="101" y="295"/>
                  </a:lnTo>
                  <a:lnTo>
                    <a:pt x="99" y="295"/>
                  </a:lnTo>
                  <a:lnTo>
                    <a:pt x="99" y="295"/>
                  </a:lnTo>
                  <a:lnTo>
                    <a:pt x="97" y="297"/>
                  </a:lnTo>
                  <a:lnTo>
                    <a:pt x="96" y="300"/>
                  </a:lnTo>
                  <a:lnTo>
                    <a:pt x="96" y="300"/>
                  </a:lnTo>
                  <a:lnTo>
                    <a:pt x="94" y="302"/>
                  </a:lnTo>
                  <a:lnTo>
                    <a:pt x="90" y="302"/>
                  </a:lnTo>
                  <a:lnTo>
                    <a:pt x="85" y="302"/>
                  </a:lnTo>
                  <a:lnTo>
                    <a:pt x="85" y="302"/>
                  </a:lnTo>
                  <a:lnTo>
                    <a:pt x="81" y="304"/>
                  </a:lnTo>
                  <a:lnTo>
                    <a:pt x="79" y="306"/>
                  </a:lnTo>
                  <a:lnTo>
                    <a:pt x="77" y="306"/>
                  </a:lnTo>
                  <a:lnTo>
                    <a:pt x="77" y="306"/>
                  </a:lnTo>
                  <a:lnTo>
                    <a:pt x="72" y="304"/>
                  </a:lnTo>
                  <a:lnTo>
                    <a:pt x="72" y="304"/>
                  </a:lnTo>
                  <a:lnTo>
                    <a:pt x="68" y="304"/>
                  </a:lnTo>
                  <a:lnTo>
                    <a:pt x="67" y="306"/>
                  </a:lnTo>
                  <a:lnTo>
                    <a:pt x="67" y="306"/>
                  </a:lnTo>
                  <a:lnTo>
                    <a:pt x="63" y="306"/>
                  </a:lnTo>
                  <a:lnTo>
                    <a:pt x="61" y="302"/>
                  </a:lnTo>
                  <a:lnTo>
                    <a:pt x="61" y="302"/>
                  </a:lnTo>
                  <a:lnTo>
                    <a:pt x="61" y="298"/>
                  </a:lnTo>
                  <a:lnTo>
                    <a:pt x="59" y="298"/>
                  </a:lnTo>
                  <a:lnTo>
                    <a:pt x="58" y="298"/>
                  </a:lnTo>
                  <a:lnTo>
                    <a:pt x="58" y="298"/>
                  </a:lnTo>
                  <a:lnTo>
                    <a:pt x="54" y="302"/>
                  </a:lnTo>
                  <a:lnTo>
                    <a:pt x="52" y="306"/>
                  </a:lnTo>
                  <a:lnTo>
                    <a:pt x="52" y="306"/>
                  </a:lnTo>
                  <a:lnTo>
                    <a:pt x="48" y="309"/>
                  </a:lnTo>
                  <a:lnTo>
                    <a:pt x="47" y="309"/>
                  </a:lnTo>
                  <a:lnTo>
                    <a:pt x="45" y="307"/>
                  </a:lnTo>
                  <a:lnTo>
                    <a:pt x="45" y="307"/>
                  </a:lnTo>
                  <a:lnTo>
                    <a:pt x="43" y="304"/>
                  </a:lnTo>
                  <a:lnTo>
                    <a:pt x="43" y="302"/>
                  </a:lnTo>
                  <a:lnTo>
                    <a:pt x="41" y="302"/>
                  </a:lnTo>
                  <a:lnTo>
                    <a:pt x="41" y="302"/>
                  </a:lnTo>
                  <a:lnTo>
                    <a:pt x="38" y="304"/>
                  </a:lnTo>
                  <a:lnTo>
                    <a:pt x="38" y="307"/>
                  </a:lnTo>
                  <a:lnTo>
                    <a:pt x="38" y="315"/>
                  </a:lnTo>
                  <a:lnTo>
                    <a:pt x="38" y="315"/>
                  </a:lnTo>
                  <a:lnTo>
                    <a:pt x="36" y="316"/>
                  </a:lnTo>
                  <a:lnTo>
                    <a:pt x="34" y="316"/>
                  </a:lnTo>
                  <a:lnTo>
                    <a:pt x="34" y="316"/>
                  </a:lnTo>
                  <a:lnTo>
                    <a:pt x="29" y="320"/>
                  </a:lnTo>
                  <a:lnTo>
                    <a:pt x="27" y="320"/>
                  </a:lnTo>
                  <a:lnTo>
                    <a:pt x="23" y="320"/>
                  </a:lnTo>
                  <a:lnTo>
                    <a:pt x="23" y="320"/>
                  </a:lnTo>
                  <a:lnTo>
                    <a:pt x="21" y="316"/>
                  </a:lnTo>
                  <a:lnTo>
                    <a:pt x="21" y="315"/>
                  </a:lnTo>
                  <a:lnTo>
                    <a:pt x="20" y="311"/>
                  </a:lnTo>
                  <a:lnTo>
                    <a:pt x="18" y="307"/>
                  </a:lnTo>
                  <a:lnTo>
                    <a:pt x="18" y="307"/>
                  </a:lnTo>
                  <a:lnTo>
                    <a:pt x="12" y="306"/>
                  </a:lnTo>
                  <a:lnTo>
                    <a:pt x="7" y="307"/>
                  </a:lnTo>
                  <a:lnTo>
                    <a:pt x="7" y="307"/>
                  </a:lnTo>
                  <a:lnTo>
                    <a:pt x="3" y="309"/>
                  </a:lnTo>
                  <a:lnTo>
                    <a:pt x="3" y="311"/>
                  </a:lnTo>
                  <a:lnTo>
                    <a:pt x="3" y="315"/>
                  </a:lnTo>
                  <a:lnTo>
                    <a:pt x="5" y="316"/>
                  </a:lnTo>
                  <a:lnTo>
                    <a:pt x="5" y="316"/>
                  </a:lnTo>
                  <a:lnTo>
                    <a:pt x="9" y="320"/>
                  </a:lnTo>
                  <a:lnTo>
                    <a:pt x="10" y="324"/>
                  </a:lnTo>
                  <a:lnTo>
                    <a:pt x="9" y="326"/>
                  </a:lnTo>
                  <a:lnTo>
                    <a:pt x="9" y="326"/>
                  </a:lnTo>
                  <a:lnTo>
                    <a:pt x="5" y="327"/>
                  </a:lnTo>
                  <a:lnTo>
                    <a:pt x="1" y="329"/>
                  </a:lnTo>
                  <a:lnTo>
                    <a:pt x="1" y="329"/>
                  </a:lnTo>
                  <a:lnTo>
                    <a:pt x="0" y="331"/>
                  </a:lnTo>
                  <a:lnTo>
                    <a:pt x="1" y="333"/>
                  </a:lnTo>
                  <a:lnTo>
                    <a:pt x="5" y="336"/>
                  </a:lnTo>
                  <a:lnTo>
                    <a:pt x="12" y="340"/>
                  </a:lnTo>
                  <a:lnTo>
                    <a:pt x="12" y="340"/>
                  </a:lnTo>
                  <a:lnTo>
                    <a:pt x="16" y="342"/>
                  </a:lnTo>
                  <a:lnTo>
                    <a:pt x="18" y="345"/>
                  </a:lnTo>
                  <a:lnTo>
                    <a:pt x="18" y="345"/>
                  </a:lnTo>
                  <a:lnTo>
                    <a:pt x="18" y="347"/>
                  </a:lnTo>
                  <a:lnTo>
                    <a:pt x="16" y="349"/>
                  </a:lnTo>
                  <a:lnTo>
                    <a:pt x="10" y="353"/>
                  </a:lnTo>
                  <a:lnTo>
                    <a:pt x="10" y="353"/>
                  </a:lnTo>
                  <a:lnTo>
                    <a:pt x="9" y="356"/>
                  </a:lnTo>
                  <a:lnTo>
                    <a:pt x="10" y="356"/>
                  </a:lnTo>
                  <a:lnTo>
                    <a:pt x="12" y="358"/>
                  </a:lnTo>
                  <a:lnTo>
                    <a:pt x="12" y="358"/>
                  </a:lnTo>
                  <a:lnTo>
                    <a:pt x="16" y="358"/>
                  </a:lnTo>
                  <a:lnTo>
                    <a:pt x="20" y="356"/>
                  </a:lnTo>
                  <a:lnTo>
                    <a:pt x="27" y="353"/>
                  </a:lnTo>
                  <a:lnTo>
                    <a:pt x="27" y="353"/>
                  </a:lnTo>
                  <a:lnTo>
                    <a:pt x="30" y="353"/>
                  </a:lnTo>
                  <a:lnTo>
                    <a:pt x="32" y="354"/>
                  </a:lnTo>
                  <a:lnTo>
                    <a:pt x="32" y="354"/>
                  </a:lnTo>
                  <a:lnTo>
                    <a:pt x="34" y="358"/>
                  </a:lnTo>
                  <a:lnTo>
                    <a:pt x="38" y="362"/>
                  </a:lnTo>
                  <a:lnTo>
                    <a:pt x="38" y="362"/>
                  </a:lnTo>
                  <a:lnTo>
                    <a:pt x="50" y="365"/>
                  </a:lnTo>
                  <a:lnTo>
                    <a:pt x="58" y="365"/>
                  </a:lnTo>
                  <a:lnTo>
                    <a:pt x="65" y="365"/>
                  </a:lnTo>
                  <a:lnTo>
                    <a:pt x="65" y="365"/>
                  </a:lnTo>
                  <a:lnTo>
                    <a:pt x="74" y="360"/>
                  </a:lnTo>
                  <a:lnTo>
                    <a:pt x="79" y="358"/>
                  </a:lnTo>
                  <a:lnTo>
                    <a:pt x="85" y="356"/>
                  </a:lnTo>
                  <a:lnTo>
                    <a:pt x="85" y="356"/>
                  </a:lnTo>
                  <a:lnTo>
                    <a:pt x="90" y="358"/>
                  </a:lnTo>
                  <a:lnTo>
                    <a:pt x="90" y="358"/>
                  </a:lnTo>
                  <a:lnTo>
                    <a:pt x="101" y="358"/>
                  </a:lnTo>
                  <a:lnTo>
                    <a:pt x="106" y="356"/>
                  </a:lnTo>
                  <a:lnTo>
                    <a:pt x="110" y="354"/>
                  </a:lnTo>
                  <a:lnTo>
                    <a:pt x="110" y="354"/>
                  </a:lnTo>
                  <a:close/>
                  <a:moveTo>
                    <a:pt x="1109" y="1044"/>
                  </a:moveTo>
                  <a:lnTo>
                    <a:pt x="1109" y="1044"/>
                  </a:lnTo>
                  <a:lnTo>
                    <a:pt x="1107" y="1035"/>
                  </a:lnTo>
                  <a:lnTo>
                    <a:pt x="1106" y="1026"/>
                  </a:lnTo>
                  <a:lnTo>
                    <a:pt x="1107" y="1004"/>
                  </a:lnTo>
                  <a:lnTo>
                    <a:pt x="1107" y="1004"/>
                  </a:lnTo>
                  <a:lnTo>
                    <a:pt x="1109" y="986"/>
                  </a:lnTo>
                  <a:lnTo>
                    <a:pt x="1109" y="977"/>
                  </a:lnTo>
                  <a:lnTo>
                    <a:pt x="1107" y="968"/>
                  </a:lnTo>
                  <a:lnTo>
                    <a:pt x="1107" y="968"/>
                  </a:lnTo>
                  <a:lnTo>
                    <a:pt x="1104" y="961"/>
                  </a:lnTo>
                  <a:lnTo>
                    <a:pt x="1100" y="957"/>
                  </a:lnTo>
                  <a:lnTo>
                    <a:pt x="1091" y="948"/>
                  </a:lnTo>
                  <a:lnTo>
                    <a:pt x="1078" y="941"/>
                  </a:lnTo>
                  <a:lnTo>
                    <a:pt x="1068" y="932"/>
                  </a:lnTo>
                  <a:lnTo>
                    <a:pt x="1068" y="932"/>
                  </a:lnTo>
                  <a:lnTo>
                    <a:pt x="1060" y="924"/>
                  </a:lnTo>
                  <a:lnTo>
                    <a:pt x="1055" y="917"/>
                  </a:lnTo>
                  <a:lnTo>
                    <a:pt x="1055" y="917"/>
                  </a:lnTo>
                  <a:lnTo>
                    <a:pt x="1053" y="912"/>
                  </a:lnTo>
                  <a:lnTo>
                    <a:pt x="1053" y="906"/>
                  </a:lnTo>
                  <a:lnTo>
                    <a:pt x="1053" y="901"/>
                  </a:lnTo>
                  <a:lnTo>
                    <a:pt x="1053" y="897"/>
                  </a:lnTo>
                  <a:lnTo>
                    <a:pt x="1053" y="897"/>
                  </a:lnTo>
                  <a:lnTo>
                    <a:pt x="1048" y="894"/>
                  </a:lnTo>
                  <a:lnTo>
                    <a:pt x="1042" y="890"/>
                  </a:lnTo>
                  <a:lnTo>
                    <a:pt x="1039" y="888"/>
                  </a:lnTo>
                  <a:lnTo>
                    <a:pt x="1035" y="883"/>
                  </a:lnTo>
                  <a:lnTo>
                    <a:pt x="1035" y="883"/>
                  </a:lnTo>
                  <a:lnTo>
                    <a:pt x="1033" y="877"/>
                  </a:lnTo>
                  <a:lnTo>
                    <a:pt x="1037" y="872"/>
                  </a:lnTo>
                  <a:lnTo>
                    <a:pt x="1042" y="861"/>
                  </a:lnTo>
                  <a:lnTo>
                    <a:pt x="1042" y="861"/>
                  </a:lnTo>
                  <a:lnTo>
                    <a:pt x="1046" y="852"/>
                  </a:lnTo>
                  <a:lnTo>
                    <a:pt x="1051" y="848"/>
                  </a:lnTo>
                  <a:lnTo>
                    <a:pt x="1068" y="843"/>
                  </a:lnTo>
                  <a:lnTo>
                    <a:pt x="1068" y="843"/>
                  </a:lnTo>
                  <a:lnTo>
                    <a:pt x="1073" y="841"/>
                  </a:lnTo>
                  <a:lnTo>
                    <a:pt x="1078" y="838"/>
                  </a:lnTo>
                  <a:lnTo>
                    <a:pt x="1084" y="832"/>
                  </a:lnTo>
                  <a:lnTo>
                    <a:pt x="1089" y="825"/>
                  </a:lnTo>
                  <a:lnTo>
                    <a:pt x="1098" y="820"/>
                  </a:lnTo>
                  <a:lnTo>
                    <a:pt x="1098" y="820"/>
                  </a:lnTo>
                  <a:lnTo>
                    <a:pt x="1107" y="814"/>
                  </a:lnTo>
                  <a:lnTo>
                    <a:pt x="1116" y="812"/>
                  </a:lnTo>
                  <a:lnTo>
                    <a:pt x="1125" y="814"/>
                  </a:lnTo>
                  <a:lnTo>
                    <a:pt x="1134" y="816"/>
                  </a:lnTo>
                  <a:lnTo>
                    <a:pt x="1134" y="816"/>
                  </a:lnTo>
                  <a:lnTo>
                    <a:pt x="1134" y="800"/>
                  </a:lnTo>
                  <a:lnTo>
                    <a:pt x="1136" y="785"/>
                  </a:lnTo>
                  <a:lnTo>
                    <a:pt x="1136" y="785"/>
                  </a:lnTo>
                  <a:lnTo>
                    <a:pt x="1134" y="774"/>
                  </a:lnTo>
                  <a:lnTo>
                    <a:pt x="1131" y="767"/>
                  </a:lnTo>
                  <a:lnTo>
                    <a:pt x="1127" y="758"/>
                  </a:lnTo>
                  <a:lnTo>
                    <a:pt x="1124" y="749"/>
                  </a:lnTo>
                  <a:lnTo>
                    <a:pt x="1124" y="749"/>
                  </a:lnTo>
                  <a:lnTo>
                    <a:pt x="1124" y="740"/>
                  </a:lnTo>
                  <a:lnTo>
                    <a:pt x="1124" y="729"/>
                  </a:lnTo>
                  <a:lnTo>
                    <a:pt x="1125" y="720"/>
                  </a:lnTo>
                  <a:lnTo>
                    <a:pt x="1125" y="709"/>
                  </a:lnTo>
                  <a:lnTo>
                    <a:pt x="1125" y="709"/>
                  </a:lnTo>
                  <a:lnTo>
                    <a:pt x="1118" y="691"/>
                  </a:lnTo>
                  <a:lnTo>
                    <a:pt x="1118" y="682"/>
                  </a:lnTo>
                  <a:lnTo>
                    <a:pt x="1120" y="671"/>
                  </a:lnTo>
                  <a:lnTo>
                    <a:pt x="1120" y="671"/>
                  </a:lnTo>
                  <a:lnTo>
                    <a:pt x="1124" y="664"/>
                  </a:lnTo>
                  <a:lnTo>
                    <a:pt x="1127" y="660"/>
                  </a:lnTo>
                  <a:lnTo>
                    <a:pt x="1131" y="658"/>
                  </a:lnTo>
                  <a:lnTo>
                    <a:pt x="1134" y="658"/>
                  </a:lnTo>
                  <a:lnTo>
                    <a:pt x="1145" y="660"/>
                  </a:lnTo>
                  <a:lnTo>
                    <a:pt x="1158" y="664"/>
                  </a:lnTo>
                  <a:lnTo>
                    <a:pt x="1158" y="664"/>
                  </a:lnTo>
                  <a:lnTo>
                    <a:pt x="1167" y="666"/>
                  </a:lnTo>
                  <a:lnTo>
                    <a:pt x="1172" y="666"/>
                  </a:lnTo>
                  <a:lnTo>
                    <a:pt x="1187" y="664"/>
                  </a:lnTo>
                  <a:lnTo>
                    <a:pt x="1200" y="664"/>
                  </a:lnTo>
                  <a:lnTo>
                    <a:pt x="1205" y="664"/>
                  </a:lnTo>
                  <a:lnTo>
                    <a:pt x="1212" y="664"/>
                  </a:lnTo>
                  <a:lnTo>
                    <a:pt x="1212" y="664"/>
                  </a:lnTo>
                  <a:lnTo>
                    <a:pt x="1220" y="668"/>
                  </a:lnTo>
                  <a:lnTo>
                    <a:pt x="1225" y="671"/>
                  </a:lnTo>
                  <a:lnTo>
                    <a:pt x="1238" y="680"/>
                  </a:lnTo>
                  <a:lnTo>
                    <a:pt x="1249" y="691"/>
                  </a:lnTo>
                  <a:lnTo>
                    <a:pt x="1261" y="700"/>
                  </a:lnTo>
                  <a:lnTo>
                    <a:pt x="1261" y="700"/>
                  </a:lnTo>
                  <a:lnTo>
                    <a:pt x="1272" y="706"/>
                  </a:lnTo>
                  <a:lnTo>
                    <a:pt x="1277" y="707"/>
                  </a:lnTo>
                  <a:lnTo>
                    <a:pt x="1283" y="707"/>
                  </a:lnTo>
                  <a:lnTo>
                    <a:pt x="1287" y="706"/>
                  </a:lnTo>
                  <a:lnTo>
                    <a:pt x="1290" y="696"/>
                  </a:lnTo>
                  <a:lnTo>
                    <a:pt x="1294" y="691"/>
                  </a:lnTo>
                  <a:lnTo>
                    <a:pt x="1299" y="686"/>
                  </a:lnTo>
                  <a:lnTo>
                    <a:pt x="1299" y="686"/>
                  </a:lnTo>
                  <a:lnTo>
                    <a:pt x="1303" y="682"/>
                  </a:lnTo>
                  <a:lnTo>
                    <a:pt x="1310" y="680"/>
                  </a:lnTo>
                  <a:lnTo>
                    <a:pt x="1315" y="678"/>
                  </a:lnTo>
                  <a:lnTo>
                    <a:pt x="1319" y="677"/>
                  </a:lnTo>
                  <a:lnTo>
                    <a:pt x="1319" y="677"/>
                  </a:lnTo>
                  <a:lnTo>
                    <a:pt x="1321" y="671"/>
                  </a:lnTo>
                  <a:lnTo>
                    <a:pt x="1321" y="669"/>
                  </a:lnTo>
                  <a:lnTo>
                    <a:pt x="1319" y="668"/>
                  </a:lnTo>
                  <a:lnTo>
                    <a:pt x="1317" y="666"/>
                  </a:lnTo>
                  <a:lnTo>
                    <a:pt x="1310" y="664"/>
                  </a:lnTo>
                  <a:lnTo>
                    <a:pt x="1308" y="662"/>
                  </a:lnTo>
                  <a:lnTo>
                    <a:pt x="1306" y="658"/>
                  </a:lnTo>
                  <a:lnTo>
                    <a:pt x="1306" y="658"/>
                  </a:lnTo>
                  <a:lnTo>
                    <a:pt x="1306" y="649"/>
                  </a:lnTo>
                  <a:lnTo>
                    <a:pt x="1308" y="639"/>
                  </a:lnTo>
                  <a:lnTo>
                    <a:pt x="1314" y="619"/>
                  </a:lnTo>
                  <a:lnTo>
                    <a:pt x="1314" y="619"/>
                  </a:lnTo>
                  <a:lnTo>
                    <a:pt x="1315" y="610"/>
                  </a:lnTo>
                  <a:lnTo>
                    <a:pt x="1315" y="599"/>
                  </a:lnTo>
                  <a:lnTo>
                    <a:pt x="1315" y="595"/>
                  </a:lnTo>
                  <a:lnTo>
                    <a:pt x="1314" y="592"/>
                  </a:lnTo>
                  <a:lnTo>
                    <a:pt x="1308" y="590"/>
                  </a:lnTo>
                  <a:lnTo>
                    <a:pt x="1303" y="588"/>
                  </a:lnTo>
                  <a:lnTo>
                    <a:pt x="1303" y="588"/>
                  </a:lnTo>
                  <a:lnTo>
                    <a:pt x="1296" y="588"/>
                  </a:lnTo>
                  <a:lnTo>
                    <a:pt x="1290" y="592"/>
                  </a:lnTo>
                  <a:lnTo>
                    <a:pt x="1287" y="595"/>
                  </a:lnTo>
                  <a:lnTo>
                    <a:pt x="1285" y="601"/>
                  </a:lnTo>
                  <a:lnTo>
                    <a:pt x="1281" y="610"/>
                  </a:lnTo>
                  <a:lnTo>
                    <a:pt x="1279" y="615"/>
                  </a:lnTo>
                  <a:lnTo>
                    <a:pt x="1276" y="619"/>
                  </a:lnTo>
                  <a:lnTo>
                    <a:pt x="1276" y="619"/>
                  </a:lnTo>
                  <a:lnTo>
                    <a:pt x="1268" y="619"/>
                  </a:lnTo>
                  <a:lnTo>
                    <a:pt x="1263" y="619"/>
                  </a:lnTo>
                  <a:lnTo>
                    <a:pt x="1259" y="615"/>
                  </a:lnTo>
                  <a:lnTo>
                    <a:pt x="1256" y="610"/>
                  </a:lnTo>
                  <a:lnTo>
                    <a:pt x="1250" y="597"/>
                  </a:lnTo>
                  <a:lnTo>
                    <a:pt x="1247" y="586"/>
                  </a:lnTo>
                  <a:lnTo>
                    <a:pt x="1247" y="586"/>
                  </a:lnTo>
                  <a:lnTo>
                    <a:pt x="1241" y="572"/>
                  </a:lnTo>
                  <a:lnTo>
                    <a:pt x="1241" y="568"/>
                  </a:lnTo>
                  <a:lnTo>
                    <a:pt x="1243" y="566"/>
                  </a:lnTo>
                  <a:lnTo>
                    <a:pt x="1250" y="564"/>
                  </a:lnTo>
                  <a:lnTo>
                    <a:pt x="1258" y="563"/>
                  </a:lnTo>
                  <a:lnTo>
                    <a:pt x="1265" y="561"/>
                  </a:lnTo>
                  <a:lnTo>
                    <a:pt x="1265" y="561"/>
                  </a:lnTo>
                  <a:lnTo>
                    <a:pt x="1274" y="554"/>
                  </a:lnTo>
                  <a:lnTo>
                    <a:pt x="1285" y="543"/>
                  </a:lnTo>
                  <a:lnTo>
                    <a:pt x="1288" y="535"/>
                  </a:lnTo>
                  <a:lnTo>
                    <a:pt x="1292" y="530"/>
                  </a:lnTo>
                  <a:lnTo>
                    <a:pt x="1294" y="525"/>
                  </a:lnTo>
                  <a:lnTo>
                    <a:pt x="1292" y="519"/>
                  </a:lnTo>
                  <a:lnTo>
                    <a:pt x="1292" y="519"/>
                  </a:lnTo>
                  <a:lnTo>
                    <a:pt x="1290" y="516"/>
                  </a:lnTo>
                  <a:lnTo>
                    <a:pt x="1288" y="514"/>
                  </a:lnTo>
                  <a:lnTo>
                    <a:pt x="1283" y="512"/>
                  </a:lnTo>
                  <a:lnTo>
                    <a:pt x="1276" y="510"/>
                  </a:lnTo>
                  <a:lnTo>
                    <a:pt x="1272" y="506"/>
                  </a:lnTo>
                  <a:lnTo>
                    <a:pt x="1272" y="506"/>
                  </a:lnTo>
                  <a:lnTo>
                    <a:pt x="1270" y="501"/>
                  </a:lnTo>
                  <a:lnTo>
                    <a:pt x="1272" y="497"/>
                  </a:lnTo>
                  <a:lnTo>
                    <a:pt x="1274" y="494"/>
                  </a:lnTo>
                  <a:lnTo>
                    <a:pt x="1276" y="490"/>
                  </a:lnTo>
                  <a:lnTo>
                    <a:pt x="1276" y="490"/>
                  </a:lnTo>
                  <a:lnTo>
                    <a:pt x="1274" y="472"/>
                  </a:lnTo>
                  <a:lnTo>
                    <a:pt x="1274" y="458"/>
                  </a:lnTo>
                  <a:lnTo>
                    <a:pt x="1277" y="425"/>
                  </a:lnTo>
                  <a:lnTo>
                    <a:pt x="1277" y="425"/>
                  </a:lnTo>
                  <a:lnTo>
                    <a:pt x="1277" y="402"/>
                  </a:lnTo>
                  <a:lnTo>
                    <a:pt x="1276" y="378"/>
                  </a:lnTo>
                  <a:lnTo>
                    <a:pt x="1270" y="354"/>
                  </a:lnTo>
                  <a:lnTo>
                    <a:pt x="1265" y="331"/>
                  </a:lnTo>
                  <a:lnTo>
                    <a:pt x="1265" y="331"/>
                  </a:lnTo>
                  <a:lnTo>
                    <a:pt x="1261" y="318"/>
                  </a:lnTo>
                  <a:lnTo>
                    <a:pt x="1263" y="306"/>
                  </a:lnTo>
                  <a:lnTo>
                    <a:pt x="1268" y="297"/>
                  </a:lnTo>
                  <a:lnTo>
                    <a:pt x="1276" y="288"/>
                  </a:lnTo>
                  <a:lnTo>
                    <a:pt x="1287" y="282"/>
                  </a:lnTo>
                  <a:lnTo>
                    <a:pt x="1297" y="277"/>
                  </a:lnTo>
                  <a:lnTo>
                    <a:pt x="1325" y="269"/>
                  </a:lnTo>
                  <a:lnTo>
                    <a:pt x="1325" y="269"/>
                  </a:lnTo>
                  <a:lnTo>
                    <a:pt x="1339" y="262"/>
                  </a:lnTo>
                  <a:lnTo>
                    <a:pt x="1350" y="255"/>
                  </a:lnTo>
                  <a:lnTo>
                    <a:pt x="1357" y="248"/>
                  </a:lnTo>
                  <a:lnTo>
                    <a:pt x="1359" y="237"/>
                  </a:lnTo>
                  <a:lnTo>
                    <a:pt x="1359" y="237"/>
                  </a:lnTo>
                  <a:lnTo>
                    <a:pt x="1352" y="230"/>
                  </a:lnTo>
                  <a:lnTo>
                    <a:pt x="1343" y="221"/>
                  </a:lnTo>
                  <a:lnTo>
                    <a:pt x="1335" y="213"/>
                  </a:lnTo>
                  <a:lnTo>
                    <a:pt x="1330" y="212"/>
                  </a:lnTo>
                  <a:lnTo>
                    <a:pt x="1325" y="208"/>
                  </a:lnTo>
                  <a:lnTo>
                    <a:pt x="1325" y="208"/>
                  </a:lnTo>
                  <a:lnTo>
                    <a:pt x="1315" y="208"/>
                  </a:lnTo>
                  <a:lnTo>
                    <a:pt x="1308" y="206"/>
                  </a:lnTo>
                  <a:lnTo>
                    <a:pt x="1292" y="208"/>
                  </a:lnTo>
                  <a:lnTo>
                    <a:pt x="1292" y="208"/>
                  </a:lnTo>
                  <a:lnTo>
                    <a:pt x="1277" y="208"/>
                  </a:lnTo>
                  <a:lnTo>
                    <a:pt x="1272" y="210"/>
                  </a:lnTo>
                  <a:lnTo>
                    <a:pt x="1270" y="212"/>
                  </a:lnTo>
                  <a:lnTo>
                    <a:pt x="1268" y="213"/>
                  </a:lnTo>
                  <a:lnTo>
                    <a:pt x="1268" y="213"/>
                  </a:lnTo>
                  <a:lnTo>
                    <a:pt x="1267" y="217"/>
                  </a:lnTo>
                  <a:lnTo>
                    <a:pt x="1268" y="221"/>
                  </a:lnTo>
                  <a:lnTo>
                    <a:pt x="1270" y="228"/>
                  </a:lnTo>
                  <a:lnTo>
                    <a:pt x="1272" y="233"/>
                  </a:lnTo>
                  <a:lnTo>
                    <a:pt x="1272" y="237"/>
                  </a:lnTo>
                  <a:lnTo>
                    <a:pt x="1268" y="241"/>
                  </a:lnTo>
                  <a:lnTo>
                    <a:pt x="1268" y="241"/>
                  </a:lnTo>
                  <a:lnTo>
                    <a:pt x="1265" y="242"/>
                  </a:lnTo>
                  <a:lnTo>
                    <a:pt x="1259" y="244"/>
                  </a:lnTo>
                  <a:lnTo>
                    <a:pt x="1252" y="241"/>
                  </a:lnTo>
                  <a:lnTo>
                    <a:pt x="1243" y="235"/>
                  </a:lnTo>
                  <a:lnTo>
                    <a:pt x="1236" y="233"/>
                  </a:lnTo>
                  <a:lnTo>
                    <a:pt x="1236" y="233"/>
                  </a:lnTo>
                  <a:lnTo>
                    <a:pt x="1230" y="233"/>
                  </a:lnTo>
                  <a:lnTo>
                    <a:pt x="1227" y="235"/>
                  </a:lnTo>
                  <a:lnTo>
                    <a:pt x="1221" y="241"/>
                  </a:lnTo>
                  <a:lnTo>
                    <a:pt x="1216" y="246"/>
                  </a:lnTo>
                  <a:lnTo>
                    <a:pt x="1212" y="248"/>
                  </a:lnTo>
                  <a:lnTo>
                    <a:pt x="1207" y="248"/>
                  </a:lnTo>
                  <a:lnTo>
                    <a:pt x="1207" y="248"/>
                  </a:lnTo>
                  <a:lnTo>
                    <a:pt x="1201" y="248"/>
                  </a:lnTo>
                  <a:lnTo>
                    <a:pt x="1198" y="246"/>
                  </a:lnTo>
                  <a:lnTo>
                    <a:pt x="1196" y="244"/>
                  </a:lnTo>
                  <a:lnTo>
                    <a:pt x="1192" y="242"/>
                  </a:lnTo>
                  <a:lnTo>
                    <a:pt x="1192" y="242"/>
                  </a:lnTo>
                  <a:lnTo>
                    <a:pt x="1187" y="242"/>
                  </a:lnTo>
                  <a:lnTo>
                    <a:pt x="1185" y="244"/>
                  </a:lnTo>
                  <a:lnTo>
                    <a:pt x="1180" y="251"/>
                  </a:lnTo>
                  <a:lnTo>
                    <a:pt x="1180" y="251"/>
                  </a:lnTo>
                  <a:lnTo>
                    <a:pt x="1174" y="253"/>
                  </a:lnTo>
                  <a:lnTo>
                    <a:pt x="1172" y="251"/>
                  </a:lnTo>
                  <a:lnTo>
                    <a:pt x="1169" y="251"/>
                  </a:lnTo>
                  <a:lnTo>
                    <a:pt x="1167" y="248"/>
                  </a:lnTo>
                  <a:lnTo>
                    <a:pt x="1163" y="241"/>
                  </a:lnTo>
                  <a:lnTo>
                    <a:pt x="1162" y="239"/>
                  </a:lnTo>
                  <a:lnTo>
                    <a:pt x="1158" y="237"/>
                  </a:lnTo>
                  <a:lnTo>
                    <a:pt x="1158" y="237"/>
                  </a:lnTo>
                  <a:lnTo>
                    <a:pt x="1153" y="237"/>
                  </a:lnTo>
                  <a:lnTo>
                    <a:pt x="1149" y="237"/>
                  </a:lnTo>
                  <a:lnTo>
                    <a:pt x="1136" y="242"/>
                  </a:lnTo>
                  <a:lnTo>
                    <a:pt x="1125" y="250"/>
                  </a:lnTo>
                  <a:lnTo>
                    <a:pt x="1115" y="253"/>
                  </a:lnTo>
                  <a:lnTo>
                    <a:pt x="1115" y="253"/>
                  </a:lnTo>
                  <a:lnTo>
                    <a:pt x="1109" y="255"/>
                  </a:lnTo>
                  <a:lnTo>
                    <a:pt x="1102" y="255"/>
                  </a:lnTo>
                  <a:lnTo>
                    <a:pt x="1096" y="255"/>
                  </a:lnTo>
                  <a:lnTo>
                    <a:pt x="1089" y="259"/>
                  </a:lnTo>
                  <a:lnTo>
                    <a:pt x="1089" y="259"/>
                  </a:lnTo>
                  <a:lnTo>
                    <a:pt x="1086" y="264"/>
                  </a:lnTo>
                  <a:lnTo>
                    <a:pt x="1084" y="269"/>
                  </a:lnTo>
                  <a:lnTo>
                    <a:pt x="1082" y="277"/>
                  </a:lnTo>
                  <a:lnTo>
                    <a:pt x="1078" y="282"/>
                  </a:lnTo>
                  <a:lnTo>
                    <a:pt x="1078" y="282"/>
                  </a:lnTo>
                  <a:lnTo>
                    <a:pt x="1071" y="289"/>
                  </a:lnTo>
                  <a:lnTo>
                    <a:pt x="1060" y="295"/>
                  </a:lnTo>
                  <a:lnTo>
                    <a:pt x="1055" y="295"/>
                  </a:lnTo>
                  <a:lnTo>
                    <a:pt x="1049" y="295"/>
                  </a:lnTo>
                  <a:lnTo>
                    <a:pt x="1046" y="293"/>
                  </a:lnTo>
                  <a:lnTo>
                    <a:pt x="1042" y="289"/>
                  </a:lnTo>
                  <a:lnTo>
                    <a:pt x="1042" y="289"/>
                  </a:lnTo>
                  <a:lnTo>
                    <a:pt x="1042" y="282"/>
                  </a:lnTo>
                  <a:lnTo>
                    <a:pt x="1042" y="277"/>
                  </a:lnTo>
                  <a:lnTo>
                    <a:pt x="1049" y="264"/>
                  </a:lnTo>
                  <a:lnTo>
                    <a:pt x="1053" y="259"/>
                  </a:lnTo>
                  <a:lnTo>
                    <a:pt x="1055" y="253"/>
                  </a:lnTo>
                  <a:lnTo>
                    <a:pt x="1053" y="246"/>
                  </a:lnTo>
                  <a:lnTo>
                    <a:pt x="1048" y="241"/>
                  </a:lnTo>
                  <a:lnTo>
                    <a:pt x="1048" y="241"/>
                  </a:lnTo>
                  <a:lnTo>
                    <a:pt x="1042" y="235"/>
                  </a:lnTo>
                  <a:lnTo>
                    <a:pt x="1031" y="231"/>
                  </a:lnTo>
                  <a:lnTo>
                    <a:pt x="1022" y="230"/>
                  </a:lnTo>
                  <a:lnTo>
                    <a:pt x="1019" y="230"/>
                  </a:lnTo>
                  <a:lnTo>
                    <a:pt x="1015" y="231"/>
                  </a:lnTo>
                  <a:lnTo>
                    <a:pt x="1015" y="231"/>
                  </a:lnTo>
                  <a:lnTo>
                    <a:pt x="1013" y="233"/>
                  </a:lnTo>
                  <a:lnTo>
                    <a:pt x="1011" y="237"/>
                  </a:lnTo>
                  <a:lnTo>
                    <a:pt x="1010" y="242"/>
                  </a:lnTo>
                  <a:lnTo>
                    <a:pt x="1011" y="248"/>
                  </a:lnTo>
                  <a:lnTo>
                    <a:pt x="1015" y="253"/>
                  </a:lnTo>
                  <a:lnTo>
                    <a:pt x="1015" y="253"/>
                  </a:lnTo>
                  <a:lnTo>
                    <a:pt x="1017" y="260"/>
                  </a:lnTo>
                  <a:lnTo>
                    <a:pt x="1015" y="266"/>
                  </a:lnTo>
                  <a:lnTo>
                    <a:pt x="1008" y="277"/>
                  </a:lnTo>
                  <a:lnTo>
                    <a:pt x="1008" y="277"/>
                  </a:lnTo>
                  <a:lnTo>
                    <a:pt x="1008" y="282"/>
                  </a:lnTo>
                  <a:lnTo>
                    <a:pt x="1008" y="289"/>
                  </a:lnTo>
                  <a:lnTo>
                    <a:pt x="1010" y="295"/>
                  </a:lnTo>
                  <a:lnTo>
                    <a:pt x="1010" y="297"/>
                  </a:lnTo>
                  <a:lnTo>
                    <a:pt x="1008" y="300"/>
                  </a:lnTo>
                  <a:lnTo>
                    <a:pt x="1008" y="300"/>
                  </a:lnTo>
                  <a:lnTo>
                    <a:pt x="1002" y="302"/>
                  </a:lnTo>
                  <a:lnTo>
                    <a:pt x="999" y="302"/>
                  </a:lnTo>
                  <a:lnTo>
                    <a:pt x="988" y="302"/>
                  </a:lnTo>
                  <a:lnTo>
                    <a:pt x="988" y="302"/>
                  </a:lnTo>
                  <a:lnTo>
                    <a:pt x="982" y="302"/>
                  </a:lnTo>
                  <a:lnTo>
                    <a:pt x="975" y="306"/>
                  </a:lnTo>
                  <a:lnTo>
                    <a:pt x="970" y="309"/>
                  </a:lnTo>
                  <a:lnTo>
                    <a:pt x="966" y="315"/>
                  </a:lnTo>
                  <a:lnTo>
                    <a:pt x="966" y="315"/>
                  </a:lnTo>
                  <a:lnTo>
                    <a:pt x="966" y="320"/>
                  </a:lnTo>
                  <a:lnTo>
                    <a:pt x="966" y="324"/>
                  </a:lnTo>
                  <a:lnTo>
                    <a:pt x="970" y="335"/>
                  </a:lnTo>
                  <a:lnTo>
                    <a:pt x="970" y="344"/>
                  </a:lnTo>
                  <a:lnTo>
                    <a:pt x="970" y="347"/>
                  </a:lnTo>
                  <a:lnTo>
                    <a:pt x="966" y="351"/>
                  </a:lnTo>
                  <a:lnTo>
                    <a:pt x="966" y="351"/>
                  </a:lnTo>
                  <a:lnTo>
                    <a:pt x="963" y="353"/>
                  </a:lnTo>
                  <a:lnTo>
                    <a:pt x="957" y="353"/>
                  </a:lnTo>
                  <a:lnTo>
                    <a:pt x="946" y="351"/>
                  </a:lnTo>
                  <a:lnTo>
                    <a:pt x="946" y="351"/>
                  </a:lnTo>
                  <a:lnTo>
                    <a:pt x="941" y="347"/>
                  </a:lnTo>
                  <a:lnTo>
                    <a:pt x="939" y="347"/>
                  </a:lnTo>
                  <a:lnTo>
                    <a:pt x="937" y="351"/>
                  </a:lnTo>
                  <a:lnTo>
                    <a:pt x="937" y="351"/>
                  </a:lnTo>
                  <a:lnTo>
                    <a:pt x="934" y="358"/>
                  </a:lnTo>
                  <a:lnTo>
                    <a:pt x="932" y="367"/>
                  </a:lnTo>
                  <a:lnTo>
                    <a:pt x="932" y="371"/>
                  </a:lnTo>
                  <a:lnTo>
                    <a:pt x="928" y="374"/>
                  </a:lnTo>
                  <a:lnTo>
                    <a:pt x="925" y="374"/>
                  </a:lnTo>
                  <a:lnTo>
                    <a:pt x="919" y="374"/>
                  </a:lnTo>
                  <a:lnTo>
                    <a:pt x="919" y="374"/>
                  </a:lnTo>
                  <a:lnTo>
                    <a:pt x="910" y="371"/>
                  </a:lnTo>
                  <a:lnTo>
                    <a:pt x="903" y="365"/>
                  </a:lnTo>
                  <a:lnTo>
                    <a:pt x="894" y="358"/>
                  </a:lnTo>
                  <a:lnTo>
                    <a:pt x="890" y="353"/>
                  </a:lnTo>
                  <a:lnTo>
                    <a:pt x="890" y="353"/>
                  </a:lnTo>
                  <a:lnTo>
                    <a:pt x="887" y="344"/>
                  </a:lnTo>
                  <a:lnTo>
                    <a:pt x="887" y="335"/>
                  </a:lnTo>
                  <a:lnTo>
                    <a:pt x="887" y="326"/>
                  </a:lnTo>
                  <a:lnTo>
                    <a:pt x="887" y="322"/>
                  </a:lnTo>
                  <a:lnTo>
                    <a:pt x="883" y="318"/>
                  </a:lnTo>
                  <a:lnTo>
                    <a:pt x="883" y="318"/>
                  </a:lnTo>
                  <a:lnTo>
                    <a:pt x="881" y="316"/>
                  </a:lnTo>
                  <a:lnTo>
                    <a:pt x="877" y="315"/>
                  </a:lnTo>
                  <a:lnTo>
                    <a:pt x="870" y="313"/>
                  </a:lnTo>
                  <a:lnTo>
                    <a:pt x="861" y="311"/>
                  </a:lnTo>
                  <a:lnTo>
                    <a:pt x="854" y="307"/>
                  </a:lnTo>
                  <a:lnTo>
                    <a:pt x="854" y="307"/>
                  </a:lnTo>
                  <a:lnTo>
                    <a:pt x="850" y="304"/>
                  </a:lnTo>
                  <a:lnTo>
                    <a:pt x="848" y="298"/>
                  </a:lnTo>
                  <a:lnTo>
                    <a:pt x="850" y="293"/>
                  </a:lnTo>
                  <a:lnTo>
                    <a:pt x="854" y="289"/>
                  </a:lnTo>
                  <a:lnTo>
                    <a:pt x="854" y="289"/>
                  </a:lnTo>
                  <a:lnTo>
                    <a:pt x="859" y="289"/>
                  </a:lnTo>
                  <a:lnTo>
                    <a:pt x="865" y="289"/>
                  </a:lnTo>
                  <a:lnTo>
                    <a:pt x="876" y="293"/>
                  </a:lnTo>
                  <a:lnTo>
                    <a:pt x="876" y="293"/>
                  </a:lnTo>
                  <a:lnTo>
                    <a:pt x="892" y="300"/>
                  </a:lnTo>
                  <a:lnTo>
                    <a:pt x="910" y="307"/>
                  </a:lnTo>
                  <a:lnTo>
                    <a:pt x="919" y="307"/>
                  </a:lnTo>
                  <a:lnTo>
                    <a:pt x="928" y="307"/>
                  </a:lnTo>
                  <a:lnTo>
                    <a:pt x="935" y="306"/>
                  </a:lnTo>
                  <a:lnTo>
                    <a:pt x="944" y="302"/>
                  </a:lnTo>
                  <a:lnTo>
                    <a:pt x="944" y="302"/>
                  </a:lnTo>
                  <a:lnTo>
                    <a:pt x="950" y="297"/>
                  </a:lnTo>
                  <a:lnTo>
                    <a:pt x="955" y="289"/>
                  </a:lnTo>
                  <a:lnTo>
                    <a:pt x="961" y="280"/>
                  </a:lnTo>
                  <a:lnTo>
                    <a:pt x="964" y="273"/>
                  </a:lnTo>
                  <a:lnTo>
                    <a:pt x="964" y="266"/>
                  </a:lnTo>
                  <a:lnTo>
                    <a:pt x="963" y="259"/>
                  </a:lnTo>
                  <a:lnTo>
                    <a:pt x="957" y="251"/>
                  </a:lnTo>
                  <a:lnTo>
                    <a:pt x="948" y="248"/>
                  </a:lnTo>
                  <a:lnTo>
                    <a:pt x="948" y="248"/>
                  </a:lnTo>
                  <a:lnTo>
                    <a:pt x="937" y="246"/>
                  </a:lnTo>
                  <a:lnTo>
                    <a:pt x="926" y="242"/>
                  </a:lnTo>
                  <a:lnTo>
                    <a:pt x="926" y="242"/>
                  </a:lnTo>
                  <a:lnTo>
                    <a:pt x="908" y="237"/>
                  </a:lnTo>
                  <a:lnTo>
                    <a:pt x="899" y="233"/>
                  </a:lnTo>
                  <a:lnTo>
                    <a:pt x="890" y="228"/>
                  </a:lnTo>
                  <a:lnTo>
                    <a:pt x="890" y="228"/>
                  </a:lnTo>
                  <a:lnTo>
                    <a:pt x="879" y="221"/>
                  </a:lnTo>
                  <a:lnTo>
                    <a:pt x="872" y="215"/>
                  </a:lnTo>
                  <a:lnTo>
                    <a:pt x="867" y="212"/>
                  </a:lnTo>
                  <a:lnTo>
                    <a:pt x="867" y="212"/>
                  </a:lnTo>
                  <a:lnTo>
                    <a:pt x="854" y="206"/>
                  </a:lnTo>
                  <a:lnTo>
                    <a:pt x="843" y="201"/>
                  </a:lnTo>
                  <a:lnTo>
                    <a:pt x="843" y="201"/>
                  </a:lnTo>
                  <a:lnTo>
                    <a:pt x="838" y="199"/>
                  </a:lnTo>
                  <a:lnTo>
                    <a:pt x="830" y="197"/>
                  </a:lnTo>
                  <a:lnTo>
                    <a:pt x="830" y="197"/>
                  </a:lnTo>
                  <a:lnTo>
                    <a:pt x="821" y="197"/>
                  </a:lnTo>
                  <a:lnTo>
                    <a:pt x="812" y="199"/>
                  </a:lnTo>
                  <a:lnTo>
                    <a:pt x="812" y="199"/>
                  </a:lnTo>
                  <a:lnTo>
                    <a:pt x="803" y="199"/>
                  </a:lnTo>
                  <a:lnTo>
                    <a:pt x="800" y="197"/>
                  </a:lnTo>
                  <a:lnTo>
                    <a:pt x="798" y="192"/>
                  </a:lnTo>
                  <a:lnTo>
                    <a:pt x="798" y="192"/>
                  </a:lnTo>
                  <a:lnTo>
                    <a:pt x="798" y="190"/>
                  </a:lnTo>
                  <a:lnTo>
                    <a:pt x="800" y="188"/>
                  </a:lnTo>
                  <a:lnTo>
                    <a:pt x="803" y="184"/>
                  </a:lnTo>
                  <a:lnTo>
                    <a:pt x="807" y="181"/>
                  </a:lnTo>
                  <a:lnTo>
                    <a:pt x="809" y="179"/>
                  </a:lnTo>
                  <a:lnTo>
                    <a:pt x="809" y="175"/>
                  </a:lnTo>
                  <a:lnTo>
                    <a:pt x="809" y="175"/>
                  </a:lnTo>
                  <a:lnTo>
                    <a:pt x="807" y="172"/>
                  </a:lnTo>
                  <a:lnTo>
                    <a:pt x="805" y="170"/>
                  </a:lnTo>
                  <a:lnTo>
                    <a:pt x="801" y="170"/>
                  </a:lnTo>
                  <a:lnTo>
                    <a:pt x="791" y="175"/>
                  </a:lnTo>
                  <a:lnTo>
                    <a:pt x="791" y="175"/>
                  </a:lnTo>
                  <a:lnTo>
                    <a:pt x="785" y="177"/>
                  </a:lnTo>
                  <a:lnTo>
                    <a:pt x="780" y="177"/>
                  </a:lnTo>
                  <a:lnTo>
                    <a:pt x="778" y="175"/>
                  </a:lnTo>
                  <a:lnTo>
                    <a:pt x="778" y="172"/>
                  </a:lnTo>
                  <a:lnTo>
                    <a:pt x="776" y="165"/>
                  </a:lnTo>
                  <a:lnTo>
                    <a:pt x="774" y="163"/>
                  </a:lnTo>
                  <a:lnTo>
                    <a:pt x="771" y="161"/>
                  </a:lnTo>
                  <a:lnTo>
                    <a:pt x="771" y="161"/>
                  </a:lnTo>
                  <a:lnTo>
                    <a:pt x="767" y="163"/>
                  </a:lnTo>
                  <a:lnTo>
                    <a:pt x="767" y="165"/>
                  </a:lnTo>
                  <a:lnTo>
                    <a:pt x="765" y="168"/>
                  </a:lnTo>
                  <a:lnTo>
                    <a:pt x="765" y="174"/>
                  </a:lnTo>
                  <a:lnTo>
                    <a:pt x="763" y="175"/>
                  </a:lnTo>
                  <a:lnTo>
                    <a:pt x="762" y="177"/>
                  </a:lnTo>
                  <a:lnTo>
                    <a:pt x="762" y="177"/>
                  </a:lnTo>
                  <a:lnTo>
                    <a:pt x="758" y="177"/>
                  </a:lnTo>
                  <a:lnTo>
                    <a:pt x="756" y="177"/>
                  </a:lnTo>
                  <a:lnTo>
                    <a:pt x="754" y="172"/>
                  </a:lnTo>
                  <a:lnTo>
                    <a:pt x="753" y="170"/>
                  </a:lnTo>
                  <a:lnTo>
                    <a:pt x="751" y="170"/>
                  </a:lnTo>
                  <a:lnTo>
                    <a:pt x="749" y="170"/>
                  </a:lnTo>
                  <a:lnTo>
                    <a:pt x="747" y="174"/>
                  </a:lnTo>
                  <a:lnTo>
                    <a:pt x="747" y="174"/>
                  </a:lnTo>
                  <a:lnTo>
                    <a:pt x="745" y="177"/>
                  </a:lnTo>
                  <a:lnTo>
                    <a:pt x="745" y="181"/>
                  </a:lnTo>
                  <a:lnTo>
                    <a:pt x="745" y="184"/>
                  </a:lnTo>
                  <a:lnTo>
                    <a:pt x="745" y="188"/>
                  </a:lnTo>
                  <a:lnTo>
                    <a:pt x="745" y="188"/>
                  </a:lnTo>
                  <a:lnTo>
                    <a:pt x="742" y="190"/>
                  </a:lnTo>
                  <a:lnTo>
                    <a:pt x="738" y="192"/>
                  </a:lnTo>
                  <a:lnTo>
                    <a:pt x="734" y="192"/>
                  </a:lnTo>
                  <a:lnTo>
                    <a:pt x="731" y="190"/>
                  </a:lnTo>
                  <a:lnTo>
                    <a:pt x="731" y="190"/>
                  </a:lnTo>
                  <a:lnTo>
                    <a:pt x="731" y="186"/>
                  </a:lnTo>
                  <a:lnTo>
                    <a:pt x="731" y="183"/>
                  </a:lnTo>
                  <a:lnTo>
                    <a:pt x="733" y="172"/>
                  </a:lnTo>
                  <a:lnTo>
                    <a:pt x="733" y="168"/>
                  </a:lnTo>
                  <a:lnTo>
                    <a:pt x="731" y="165"/>
                  </a:lnTo>
                  <a:lnTo>
                    <a:pt x="727" y="163"/>
                  </a:lnTo>
                  <a:lnTo>
                    <a:pt x="722" y="165"/>
                  </a:lnTo>
                  <a:lnTo>
                    <a:pt x="722" y="165"/>
                  </a:lnTo>
                  <a:lnTo>
                    <a:pt x="718" y="166"/>
                  </a:lnTo>
                  <a:lnTo>
                    <a:pt x="716" y="172"/>
                  </a:lnTo>
                  <a:lnTo>
                    <a:pt x="715" y="175"/>
                  </a:lnTo>
                  <a:lnTo>
                    <a:pt x="711" y="179"/>
                  </a:lnTo>
                  <a:lnTo>
                    <a:pt x="711" y="179"/>
                  </a:lnTo>
                  <a:lnTo>
                    <a:pt x="707" y="181"/>
                  </a:lnTo>
                  <a:lnTo>
                    <a:pt x="702" y="179"/>
                  </a:lnTo>
                  <a:lnTo>
                    <a:pt x="695" y="177"/>
                  </a:lnTo>
                  <a:lnTo>
                    <a:pt x="695" y="177"/>
                  </a:lnTo>
                  <a:lnTo>
                    <a:pt x="689" y="177"/>
                  </a:lnTo>
                  <a:lnTo>
                    <a:pt x="684" y="179"/>
                  </a:lnTo>
                  <a:lnTo>
                    <a:pt x="682" y="183"/>
                  </a:lnTo>
                  <a:lnTo>
                    <a:pt x="680" y="188"/>
                  </a:lnTo>
                  <a:lnTo>
                    <a:pt x="675" y="197"/>
                  </a:lnTo>
                  <a:lnTo>
                    <a:pt x="671" y="201"/>
                  </a:lnTo>
                  <a:lnTo>
                    <a:pt x="666" y="204"/>
                  </a:lnTo>
                  <a:lnTo>
                    <a:pt x="666" y="204"/>
                  </a:lnTo>
                  <a:lnTo>
                    <a:pt x="655" y="206"/>
                  </a:lnTo>
                  <a:lnTo>
                    <a:pt x="640" y="208"/>
                  </a:lnTo>
                  <a:lnTo>
                    <a:pt x="635" y="210"/>
                  </a:lnTo>
                  <a:lnTo>
                    <a:pt x="629" y="212"/>
                  </a:lnTo>
                  <a:lnTo>
                    <a:pt x="626" y="217"/>
                  </a:lnTo>
                  <a:lnTo>
                    <a:pt x="622" y="222"/>
                  </a:lnTo>
                  <a:lnTo>
                    <a:pt x="622" y="222"/>
                  </a:lnTo>
                  <a:lnTo>
                    <a:pt x="622" y="231"/>
                  </a:lnTo>
                  <a:lnTo>
                    <a:pt x="620" y="237"/>
                  </a:lnTo>
                  <a:lnTo>
                    <a:pt x="619" y="241"/>
                  </a:lnTo>
                  <a:lnTo>
                    <a:pt x="619" y="241"/>
                  </a:lnTo>
                  <a:lnTo>
                    <a:pt x="615" y="242"/>
                  </a:lnTo>
                  <a:lnTo>
                    <a:pt x="610" y="242"/>
                  </a:lnTo>
                  <a:lnTo>
                    <a:pt x="601" y="244"/>
                  </a:lnTo>
                  <a:lnTo>
                    <a:pt x="601" y="244"/>
                  </a:lnTo>
                  <a:lnTo>
                    <a:pt x="601" y="248"/>
                  </a:lnTo>
                  <a:lnTo>
                    <a:pt x="601" y="250"/>
                  </a:lnTo>
                  <a:lnTo>
                    <a:pt x="604" y="253"/>
                  </a:lnTo>
                  <a:lnTo>
                    <a:pt x="606" y="255"/>
                  </a:lnTo>
                  <a:lnTo>
                    <a:pt x="606" y="255"/>
                  </a:lnTo>
                  <a:lnTo>
                    <a:pt x="608" y="259"/>
                  </a:lnTo>
                  <a:lnTo>
                    <a:pt x="606" y="262"/>
                  </a:lnTo>
                  <a:lnTo>
                    <a:pt x="606" y="262"/>
                  </a:lnTo>
                  <a:lnTo>
                    <a:pt x="604" y="264"/>
                  </a:lnTo>
                  <a:lnTo>
                    <a:pt x="599" y="264"/>
                  </a:lnTo>
                  <a:lnTo>
                    <a:pt x="591" y="264"/>
                  </a:lnTo>
                  <a:lnTo>
                    <a:pt x="591" y="264"/>
                  </a:lnTo>
                  <a:lnTo>
                    <a:pt x="590" y="268"/>
                  </a:lnTo>
                  <a:lnTo>
                    <a:pt x="590" y="271"/>
                  </a:lnTo>
                  <a:lnTo>
                    <a:pt x="591" y="275"/>
                  </a:lnTo>
                  <a:lnTo>
                    <a:pt x="591" y="278"/>
                  </a:lnTo>
                  <a:lnTo>
                    <a:pt x="591" y="278"/>
                  </a:lnTo>
                  <a:lnTo>
                    <a:pt x="591" y="282"/>
                  </a:lnTo>
                  <a:lnTo>
                    <a:pt x="590" y="284"/>
                  </a:lnTo>
                  <a:lnTo>
                    <a:pt x="586" y="286"/>
                  </a:lnTo>
                  <a:lnTo>
                    <a:pt x="584" y="286"/>
                  </a:lnTo>
                  <a:lnTo>
                    <a:pt x="575" y="282"/>
                  </a:lnTo>
                  <a:lnTo>
                    <a:pt x="568" y="280"/>
                  </a:lnTo>
                  <a:lnTo>
                    <a:pt x="568" y="280"/>
                  </a:lnTo>
                  <a:lnTo>
                    <a:pt x="563" y="282"/>
                  </a:lnTo>
                  <a:lnTo>
                    <a:pt x="561" y="286"/>
                  </a:lnTo>
                  <a:lnTo>
                    <a:pt x="563" y="289"/>
                  </a:lnTo>
                  <a:lnTo>
                    <a:pt x="564" y="295"/>
                  </a:lnTo>
                  <a:lnTo>
                    <a:pt x="572" y="304"/>
                  </a:lnTo>
                  <a:lnTo>
                    <a:pt x="573" y="309"/>
                  </a:lnTo>
                  <a:lnTo>
                    <a:pt x="573" y="311"/>
                  </a:lnTo>
                  <a:lnTo>
                    <a:pt x="573" y="311"/>
                  </a:lnTo>
                  <a:lnTo>
                    <a:pt x="568" y="313"/>
                  </a:lnTo>
                  <a:lnTo>
                    <a:pt x="564" y="313"/>
                  </a:lnTo>
                  <a:lnTo>
                    <a:pt x="557" y="311"/>
                  </a:lnTo>
                  <a:lnTo>
                    <a:pt x="553" y="309"/>
                  </a:lnTo>
                  <a:lnTo>
                    <a:pt x="548" y="309"/>
                  </a:lnTo>
                  <a:lnTo>
                    <a:pt x="544" y="311"/>
                  </a:lnTo>
                  <a:lnTo>
                    <a:pt x="541" y="315"/>
                  </a:lnTo>
                  <a:lnTo>
                    <a:pt x="541" y="315"/>
                  </a:lnTo>
                  <a:lnTo>
                    <a:pt x="537" y="322"/>
                  </a:lnTo>
                  <a:lnTo>
                    <a:pt x="534" y="329"/>
                  </a:lnTo>
                  <a:lnTo>
                    <a:pt x="530" y="336"/>
                  </a:lnTo>
                  <a:lnTo>
                    <a:pt x="525" y="342"/>
                  </a:lnTo>
                  <a:lnTo>
                    <a:pt x="525" y="342"/>
                  </a:lnTo>
                  <a:lnTo>
                    <a:pt x="519" y="345"/>
                  </a:lnTo>
                  <a:lnTo>
                    <a:pt x="514" y="349"/>
                  </a:lnTo>
                  <a:lnTo>
                    <a:pt x="512" y="351"/>
                  </a:lnTo>
                  <a:lnTo>
                    <a:pt x="512" y="353"/>
                  </a:lnTo>
                  <a:lnTo>
                    <a:pt x="515" y="354"/>
                  </a:lnTo>
                  <a:lnTo>
                    <a:pt x="519" y="356"/>
                  </a:lnTo>
                  <a:lnTo>
                    <a:pt x="519" y="356"/>
                  </a:lnTo>
                  <a:lnTo>
                    <a:pt x="526" y="362"/>
                  </a:lnTo>
                  <a:lnTo>
                    <a:pt x="526" y="364"/>
                  </a:lnTo>
                  <a:lnTo>
                    <a:pt x="523" y="367"/>
                  </a:lnTo>
                  <a:lnTo>
                    <a:pt x="523" y="367"/>
                  </a:lnTo>
                  <a:lnTo>
                    <a:pt x="517" y="367"/>
                  </a:lnTo>
                  <a:lnTo>
                    <a:pt x="510" y="365"/>
                  </a:lnTo>
                  <a:lnTo>
                    <a:pt x="499" y="362"/>
                  </a:lnTo>
                  <a:lnTo>
                    <a:pt x="499" y="362"/>
                  </a:lnTo>
                  <a:lnTo>
                    <a:pt x="488" y="360"/>
                  </a:lnTo>
                  <a:lnTo>
                    <a:pt x="485" y="362"/>
                  </a:lnTo>
                  <a:lnTo>
                    <a:pt x="481" y="365"/>
                  </a:lnTo>
                  <a:lnTo>
                    <a:pt x="481" y="365"/>
                  </a:lnTo>
                  <a:lnTo>
                    <a:pt x="479" y="369"/>
                  </a:lnTo>
                  <a:lnTo>
                    <a:pt x="481" y="373"/>
                  </a:lnTo>
                  <a:lnTo>
                    <a:pt x="483" y="376"/>
                  </a:lnTo>
                  <a:lnTo>
                    <a:pt x="483" y="380"/>
                  </a:lnTo>
                  <a:lnTo>
                    <a:pt x="483" y="380"/>
                  </a:lnTo>
                  <a:lnTo>
                    <a:pt x="481" y="383"/>
                  </a:lnTo>
                  <a:lnTo>
                    <a:pt x="477" y="385"/>
                  </a:lnTo>
                  <a:lnTo>
                    <a:pt x="468" y="387"/>
                  </a:lnTo>
                  <a:lnTo>
                    <a:pt x="458" y="387"/>
                  </a:lnTo>
                  <a:lnTo>
                    <a:pt x="454" y="391"/>
                  </a:lnTo>
                  <a:lnTo>
                    <a:pt x="452" y="394"/>
                  </a:lnTo>
                  <a:lnTo>
                    <a:pt x="452" y="394"/>
                  </a:lnTo>
                  <a:lnTo>
                    <a:pt x="450" y="398"/>
                  </a:lnTo>
                  <a:lnTo>
                    <a:pt x="452" y="403"/>
                  </a:lnTo>
                  <a:lnTo>
                    <a:pt x="452" y="407"/>
                  </a:lnTo>
                  <a:lnTo>
                    <a:pt x="452" y="411"/>
                  </a:lnTo>
                  <a:lnTo>
                    <a:pt x="452" y="411"/>
                  </a:lnTo>
                  <a:lnTo>
                    <a:pt x="448" y="412"/>
                  </a:lnTo>
                  <a:lnTo>
                    <a:pt x="447" y="414"/>
                  </a:lnTo>
                  <a:lnTo>
                    <a:pt x="441" y="416"/>
                  </a:lnTo>
                  <a:lnTo>
                    <a:pt x="429" y="416"/>
                  </a:lnTo>
                  <a:lnTo>
                    <a:pt x="429" y="416"/>
                  </a:lnTo>
                  <a:lnTo>
                    <a:pt x="423" y="416"/>
                  </a:lnTo>
                  <a:lnTo>
                    <a:pt x="421" y="418"/>
                  </a:lnTo>
                  <a:lnTo>
                    <a:pt x="425" y="423"/>
                  </a:lnTo>
                  <a:lnTo>
                    <a:pt x="425" y="423"/>
                  </a:lnTo>
                  <a:lnTo>
                    <a:pt x="425" y="425"/>
                  </a:lnTo>
                  <a:lnTo>
                    <a:pt x="427" y="427"/>
                  </a:lnTo>
                  <a:lnTo>
                    <a:pt x="427" y="429"/>
                  </a:lnTo>
                  <a:lnTo>
                    <a:pt x="427" y="429"/>
                  </a:lnTo>
                  <a:lnTo>
                    <a:pt x="427" y="430"/>
                  </a:lnTo>
                  <a:lnTo>
                    <a:pt x="425" y="430"/>
                  </a:lnTo>
                  <a:lnTo>
                    <a:pt x="423" y="432"/>
                  </a:lnTo>
                  <a:lnTo>
                    <a:pt x="423" y="432"/>
                  </a:lnTo>
                  <a:lnTo>
                    <a:pt x="421" y="434"/>
                  </a:lnTo>
                  <a:lnTo>
                    <a:pt x="420" y="436"/>
                  </a:lnTo>
                  <a:lnTo>
                    <a:pt x="421" y="438"/>
                  </a:lnTo>
                  <a:lnTo>
                    <a:pt x="421" y="438"/>
                  </a:lnTo>
                  <a:lnTo>
                    <a:pt x="421" y="440"/>
                  </a:lnTo>
                  <a:lnTo>
                    <a:pt x="425" y="441"/>
                  </a:lnTo>
                  <a:lnTo>
                    <a:pt x="429" y="443"/>
                  </a:lnTo>
                  <a:lnTo>
                    <a:pt x="429" y="443"/>
                  </a:lnTo>
                  <a:lnTo>
                    <a:pt x="430" y="447"/>
                  </a:lnTo>
                  <a:lnTo>
                    <a:pt x="429" y="449"/>
                  </a:lnTo>
                  <a:lnTo>
                    <a:pt x="425" y="454"/>
                  </a:lnTo>
                  <a:lnTo>
                    <a:pt x="425" y="454"/>
                  </a:lnTo>
                  <a:lnTo>
                    <a:pt x="423" y="458"/>
                  </a:lnTo>
                  <a:lnTo>
                    <a:pt x="423" y="459"/>
                  </a:lnTo>
                  <a:lnTo>
                    <a:pt x="427" y="461"/>
                  </a:lnTo>
                  <a:lnTo>
                    <a:pt x="434" y="461"/>
                  </a:lnTo>
                  <a:lnTo>
                    <a:pt x="439" y="463"/>
                  </a:lnTo>
                  <a:lnTo>
                    <a:pt x="439" y="463"/>
                  </a:lnTo>
                  <a:lnTo>
                    <a:pt x="441" y="467"/>
                  </a:lnTo>
                  <a:lnTo>
                    <a:pt x="441" y="470"/>
                  </a:lnTo>
                  <a:lnTo>
                    <a:pt x="438" y="474"/>
                  </a:lnTo>
                  <a:lnTo>
                    <a:pt x="434" y="476"/>
                  </a:lnTo>
                  <a:lnTo>
                    <a:pt x="427" y="479"/>
                  </a:lnTo>
                  <a:lnTo>
                    <a:pt x="425" y="483"/>
                  </a:lnTo>
                  <a:lnTo>
                    <a:pt x="427" y="485"/>
                  </a:lnTo>
                  <a:lnTo>
                    <a:pt x="427" y="485"/>
                  </a:lnTo>
                  <a:lnTo>
                    <a:pt x="429" y="487"/>
                  </a:lnTo>
                  <a:lnTo>
                    <a:pt x="430" y="488"/>
                  </a:lnTo>
                  <a:lnTo>
                    <a:pt x="438" y="487"/>
                  </a:lnTo>
                  <a:lnTo>
                    <a:pt x="439" y="487"/>
                  </a:lnTo>
                  <a:lnTo>
                    <a:pt x="441" y="488"/>
                  </a:lnTo>
                  <a:lnTo>
                    <a:pt x="441" y="492"/>
                  </a:lnTo>
                  <a:lnTo>
                    <a:pt x="438" y="496"/>
                  </a:lnTo>
                  <a:lnTo>
                    <a:pt x="438" y="496"/>
                  </a:lnTo>
                  <a:lnTo>
                    <a:pt x="434" y="501"/>
                  </a:lnTo>
                  <a:lnTo>
                    <a:pt x="432" y="503"/>
                  </a:lnTo>
                  <a:lnTo>
                    <a:pt x="432" y="506"/>
                  </a:lnTo>
                  <a:lnTo>
                    <a:pt x="432" y="506"/>
                  </a:lnTo>
                  <a:lnTo>
                    <a:pt x="434" y="510"/>
                  </a:lnTo>
                  <a:lnTo>
                    <a:pt x="436" y="510"/>
                  </a:lnTo>
                  <a:lnTo>
                    <a:pt x="439" y="510"/>
                  </a:lnTo>
                  <a:lnTo>
                    <a:pt x="443" y="510"/>
                  </a:lnTo>
                  <a:lnTo>
                    <a:pt x="443" y="510"/>
                  </a:lnTo>
                  <a:lnTo>
                    <a:pt x="445" y="510"/>
                  </a:lnTo>
                  <a:lnTo>
                    <a:pt x="447" y="514"/>
                  </a:lnTo>
                  <a:lnTo>
                    <a:pt x="448" y="519"/>
                  </a:lnTo>
                  <a:lnTo>
                    <a:pt x="450" y="523"/>
                  </a:lnTo>
                  <a:lnTo>
                    <a:pt x="452" y="525"/>
                  </a:lnTo>
                  <a:lnTo>
                    <a:pt x="456" y="525"/>
                  </a:lnTo>
                  <a:lnTo>
                    <a:pt x="456" y="525"/>
                  </a:lnTo>
                  <a:lnTo>
                    <a:pt x="459" y="523"/>
                  </a:lnTo>
                  <a:lnTo>
                    <a:pt x="463" y="521"/>
                  </a:lnTo>
                  <a:lnTo>
                    <a:pt x="465" y="516"/>
                  </a:lnTo>
                  <a:lnTo>
                    <a:pt x="468" y="512"/>
                  </a:lnTo>
                  <a:lnTo>
                    <a:pt x="472" y="510"/>
                  </a:lnTo>
                  <a:lnTo>
                    <a:pt x="476" y="510"/>
                  </a:lnTo>
                  <a:lnTo>
                    <a:pt x="476" y="510"/>
                  </a:lnTo>
                  <a:lnTo>
                    <a:pt x="479" y="510"/>
                  </a:lnTo>
                  <a:lnTo>
                    <a:pt x="483" y="510"/>
                  </a:lnTo>
                  <a:lnTo>
                    <a:pt x="485" y="510"/>
                  </a:lnTo>
                  <a:lnTo>
                    <a:pt x="485" y="510"/>
                  </a:lnTo>
                  <a:lnTo>
                    <a:pt x="486" y="506"/>
                  </a:lnTo>
                  <a:lnTo>
                    <a:pt x="488" y="503"/>
                  </a:lnTo>
                  <a:lnTo>
                    <a:pt x="490" y="499"/>
                  </a:lnTo>
                  <a:lnTo>
                    <a:pt x="494" y="497"/>
                  </a:lnTo>
                  <a:lnTo>
                    <a:pt x="494" y="497"/>
                  </a:lnTo>
                  <a:lnTo>
                    <a:pt x="497" y="496"/>
                  </a:lnTo>
                  <a:lnTo>
                    <a:pt x="501" y="497"/>
                  </a:lnTo>
                  <a:lnTo>
                    <a:pt x="505" y="499"/>
                  </a:lnTo>
                  <a:lnTo>
                    <a:pt x="510" y="499"/>
                  </a:lnTo>
                  <a:lnTo>
                    <a:pt x="510" y="499"/>
                  </a:lnTo>
                  <a:lnTo>
                    <a:pt x="517" y="497"/>
                  </a:lnTo>
                  <a:lnTo>
                    <a:pt x="521" y="497"/>
                  </a:lnTo>
                  <a:lnTo>
                    <a:pt x="523" y="503"/>
                  </a:lnTo>
                  <a:lnTo>
                    <a:pt x="523" y="503"/>
                  </a:lnTo>
                  <a:lnTo>
                    <a:pt x="523" y="508"/>
                  </a:lnTo>
                  <a:lnTo>
                    <a:pt x="519" y="516"/>
                  </a:lnTo>
                  <a:lnTo>
                    <a:pt x="517" y="521"/>
                  </a:lnTo>
                  <a:lnTo>
                    <a:pt x="519" y="525"/>
                  </a:lnTo>
                  <a:lnTo>
                    <a:pt x="521" y="528"/>
                  </a:lnTo>
                  <a:lnTo>
                    <a:pt x="521" y="528"/>
                  </a:lnTo>
                  <a:lnTo>
                    <a:pt x="526" y="534"/>
                  </a:lnTo>
                  <a:lnTo>
                    <a:pt x="534" y="537"/>
                  </a:lnTo>
                  <a:lnTo>
                    <a:pt x="543" y="539"/>
                  </a:lnTo>
                  <a:lnTo>
                    <a:pt x="550" y="544"/>
                  </a:lnTo>
                  <a:lnTo>
                    <a:pt x="550" y="544"/>
                  </a:lnTo>
                  <a:lnTo>
                    <a:pt x="553" y="550"/>
                  </a:lnTo>
                  <a:lnTo>
                    <a:pt x="553" y="552"/>
                  </a:lnTo>
                  <a:lnTo>
                    <a:pt x="552" y="552"/>
                  </a:lnTo>
                  <a:lnTo>
                    <a:pt x="548" y="555"/>
                  </a:lnTo>
                  <a:lnTo>
                    <a:pt x="546" y="559"/>
                  </a:lnTo>
                  <a:lnTo>
                    <a:pt x="546" y="561"/>
                  </a:lnTo>
                  <a:lnTo>
                    <a:pt x="546" y="561"/>
                  </a:lnTo>
                  <a:lnTo>
                    <a:pt x="546" y="566"/>
                  </a:lnTo>
                  <a:lnTo>
                    <a:pt x="548" y="572"/>
                  </a:lnTo>
                  <a:lnTo>
                    <a:pt x="550" y="573"/>
                  </a:lnTo>
                  <a:lnTo>
                    <a:pt x="553" y="577"/>
                  </a:lnTo>
                  <a:lnTo>
                    <a:pt x="557" y="577"/>
                  </a:lnTo>
                  <a:lnTo>
                    <a:pt x="561" y="577"/>
                  </a:lnTo>
                  <a:lnTo>
                    <a:pt x="564" y="573"/>
                  </a:lnTo>
                  <a:lnTo>
                    <a:pt x="568" y="570"/>
                  </a:lnTo>
                  <a:lnTo>
                    <a:pt x="568" y="570"/>
                  </a:lnTo>
                  <a:lnTo>
                    <a:pt x="573" y="555"/>
                  </a:lnTo>
                  <a:lnTo>
                    <a:pt x="575" y="554"/>
                  </a:lnTo>
                  <a:lnTo>
                    <a:pt x="577" y="554"/>
                  </a:lnTo>
                  <a:lnTo>
                    <a:pt x="586" y="554"/>
                  </a:lnTo>
                  <a:lnTo>
                    <a:pt x="586" y="554"/>
                  </a:lnTo>
                  <a:lnTo>
                    <a:pt x="595" y="554"/>
                  </a:lnTo>
                  <a:lnTo>
                    <a:pt x="599" y="554"/>
                  </a:lnTo>
                  <a:lnTo>
                    <a:pt x="601" y="552"/>
                  </a:lnTo>
                  <a:lnTo>
                    <a:pt x="601" y="546"/>
                  </a:lnTo>
                  <a:lnTo>
                    <a:pt x="601" y="537"/>
                  </a:lnTo>
                  <a:lnTo>
                    <a:pt x="601" y="537"/>
                  </a:lnTo>
                  <a:lnTo>
                    <a:pt x="597" y="528"/>
                  </a:lnTo>
                  <a:lnTo>
                    <a:pt x="595" y="519"/>
                  </a:lnTo>
                  <a:lnTo>
                    <a:pt x="595" y="516"/>
                  </a:lnTo>
                  <a:lnTo>
                    <a:pt x="597" y="512"/>
                  </a:lnTo>
                  <a:lnTo>
                    <a:pt x="599" y="508"/>
                  </a:lnTo>
                  <a:lnTo>
                    <a:pt x="602" y="506"/>
                  </a:lnTo>
                  <a:lnTo>
                    <a:pt x="602" y="506"/>
                  </a:lnTo>
                  <a:lnTo>
                    <a:pt x="617" y="501"/>
                  </a:lnTo>
                  <a:lnTo>
                    <a:pt x="622" y="497"/>
                  </a:lnTo>
                  <a:lnTo>
                    <a:pt x="628" y="492"/>
                  </a:lnTo>
                  <a:lnTo>
                    <a:pt x="628" y="492"/>
                  </a:lnTo>
                  <a:lnTo>
                    <a:pt x="629" y="485"/>
                  </a:lnTo>
                  <a:lnTo>
                    <a:pt x="629" y="478"/>
                  </a:lnTo>
                  <a:lnTo>
                    <a:pt x="626" y="470"/>
                  </a:lnTo>
                  <a:lnTo>
                    <a:pt x="622" y="463"/>
                  </a:lnTo>
                  <a:lnTo>
                    <a:pt x="622" y="463"/>
                  </a:lnTo>
                  <a:lnTo>
                    <a:pt x="613" y="452"/>
                  </a:lnTo>
                  <a:lnTo>
                    <a:pt x="610" y="447"/>
                  </a:lnTo>
                  <a:lnTo>
                    <a:pt x="608" y="440"/>
                  </a:lnTo>
                  <a:lnTo>
                    <a:pt x="608" y="440"/>
                  </a:lnTo>
                  <a:lnTo>
                    <a:pt x="610" y="434"/>
                  </a:lnTo>
                  <a:lnTo>
                    <a:pt x="611" y="429"/>
                  </a:lnTo>
                  <a:lnTo>
                    <a:pt x="615" y="421"/>
                  </a:lnTo>
                  <a:lnTo>
                    <a:pt x="617" y="416"/>
                  </a:lnTo>
                  <a:lnTo>
                    <a:pt x="617" y="416"/>
                  </a:lnTo>
                  <a:lnTo>
                    <a:pt x="615" y="403"/>
                  </a:lnTo>
                  <a:lnTo>
                    <a:pt x="615" y="398"/>
                  </a:lnTo>
                  <a:lnTo>
                    <a:pt x="619" y="392"/>
                  </a:lnTo>
                  <a:lnTo>
                    <a:pt x="619" y="392"/>
                  </a:lnTo>
                  <a:lnTo>
                    <a:pt x="622" y="389"/>
                  </a:lnTo>
                  <a:lnTo>
                    <a:pt x="626" y="387"/>
                  </a:lnTo>
                  <a:lnTo>
                    <a:pt x="629" y="385"/>
                  </a:lnTo>
                  <a:lnTo>
                    <a:pt x="631" y="380"/>
                  </a:lnTo>
                  <a:lnTo>
                    <a:pt x="631" y="380"/>
                  </a:lnTo>
                  <a:lnTo>
                    <a:pt x="633" y="373"/>
                  </a:lnTo>
                  <a:lnTo>
                    <a:pt x="635" y="369"/>
                  </a:lnTo>
                  <a:lnTo>
                    <a:pt x="639" y="365"/>
                  </a:lnTo>
                  <a:lnTo>
                    <a:pt x="639" y="365"/>
                  </a:lnTo>
                  <a:lnTo>
                    <a:pt x="646" y="364"/>
                  </a:lnTo>
                  <a:lnTo>
                    <a:pt x="653" y="362"/>
                  </a:lnTo>
                  <a:lnTo>
                    <a:pt x="658" y="360"/>
                  </a:lnTo>
                  <a:lnTo>
                    <a:pt x="664" y="353"/>
                  </a:lnTo>
                  <a:lnTo>
                    <a:pt x="664" y="353"/>
                  </a:lnTo>
                  <a:lnTo>
                    <a:pt x="673" y="338"/>
                  </a:lnTo>
                  <a:lnTo>
                    <a:pt x="675" y="331"/>
                  </a:lnTo>
                  <a:lnTo>
                    <a:pt x="678" y="322"/>
                  </a:lnTo>
                  <a:lnTo>
                    <a:pt x="678" y="322"/>
                  </a:lnTo>
                  <a:lnTo>
                    <a:pt x="678" y="318"/>
                  </a:lnTo>
                  <a:lnTo>
                    <a:pt x="682" y="315"/>
                  </a:lnTo>
                  <a:lnTo>
                    <a:pt x="687" y="309"/>
                  </a:lnTo>
                  <a:lnTo>
                    <a:pt x="696" y="306"/>
                  </a:lnTo>
                  <a:lnTo>
                    <a:pt x="706" y="307"/>
                  </a:lnTo>
                  <a:lnTo>
                    <a:pt x="706" y="307"/>
                  </a:lnTo>
                  <a:lnTo>
                    <a:pt x="709" y="309"/>
                  </a:lnTo>
                  <a:lnTo>
                    <a:pt x="713" y="311"/>
                  </a:lnTo>
                  <a:lnTo>
                    <a:pt x="715" y="316"/>
                  </a:lnTo>
                  <a:lnTo>
                    <a:pt x="716" y="322"/>
                  </a:lnTo>
                  <a:lnTo>
                    <a:pt x="716" y="322"/>
                  </a:lnTo>
                  <a:lnTo>
                    <a:pt x="716" y="331"/>
                  </a:lnTo>
                  <a:lnTo>
                    <a:pt x="716" y="331"/>
                  </a:lnTo>
                  <a:lnTo>
                    <a:pt x="718" y="336"/>
                  </a:lnTo>
                  <a:lnTo>
                    <a:pt x="718" y="340"/>
                  </a:lnTo>
                  <a:lnTo>
                    <a:pt x="718" y="342"/>
                  </a:lnTo>
                  <a:lnTo>
                    <a:pt x="718" y="342"/>
                  </a:lnTo>
                  <a:lnTo>
                    <a:pt x="716" y="347"/>
                  </a:lnTo>
                  <a:lnTo>
                    <a:pt x="713" y="349"/>
                  </a:lnTo>
                  <a:lnTo>
                    <a:pt x="702" y="354"/>
                  </a:lnTo>
                  <a:lnTo>
                    <a:pt x="702" y="354"/>
                  </a:lnTo>
                  <a:lnTo>
                    <a:pt x="689" y="362"/>
                  </a:lnTo>
                  <a:lnTo>
                    <a:pt x="684" y="365"/>
                  </a:lnTo>
                  <a:lnTo>
                    <a:pt x="678" y="373"/>
                  </a:lnTo>
                  <a:lnTo>
                    <a:pt x="678" y="373"/>
                  </a:lnTo>
                  <a:lnTo>
                    <a:pt x="677" y="378"/>
                  </a:lnTo>
                  <a:lnTo>
                    <a:pt x="675" y="383"/>
                  </a:lnTo>
                  <a:lnTo>
                    <a:pt x="675" y="383"/>
                  </a:lnTo>
                  <a:lnTo>
                    <a:pt x="675" y="391"/>
                  </a:lnTo>
                  <a:lnTo>
                    <a:pt x="677" y="398"/>
                  </a:lnTo>
                  <a:lnTo>
                    <a:pt x="680" y="412"/>
                  </a:lnTo>
                  <a:lnTo>
                    <a:pt x="680" y="412"/>
                  </a:lnTo>
                  <a:lnTo>
                    <a:pt x="682" y="420"/>
                  </a:lnTo>
                  <a:lnTo>
                    <a:pt x="684" y="423"/>
                  </a:lnTo>
                  <a:lnTo>
                    <a:pt x="689" y="432"/>
                  </a:lnTo>
                  <a:lnTo>
                    <a:pt x="689" y="432"/>
                  </a:lnTo>
                  <a:lnTo>
                    <a:pt x="691" y="440"/>
                  </a:lnTo>
                  <a:lnTo>
                    <a:pt x="693" y="447"/>
                  </a:lnTo>
                  <a:lnTo>
                    <a:pt x="695" y="452"/>
                  </a:lnTo>
                  <a:lnTo>
                    <a:pt x="698" y="458"/>
                  </a:lnTo>
                  <a:lnTo>
                    <a:pt x="698" y="458"/>
                  </a:lnTo>
                  <a:lnTo>
                    <a:pt x="704" y="459"/>
                  </a:lnTo>
                  <a:lnTo>
                    <a:pt x="709" y="461"/>
                  </a:lnTo>
                  <a:lnTo>
                    <a:pt x="715" y="461"/>
                  </a:lnTo>
                  <a:lnTo>
                    <a:pt x="720" y="458"/>
                  </a:lnTo>
                  <a:lnTo>
                    <a:pt x="720" y="458"/>
                  </a:lnTo>
                  <a:lnTo>
                    <a:pt x="733" y="449"/>
                  </a:lnTo>
                  <a:lnTo>
                    <a:pt x="740" y="447"/>
                  </a:lnTo>
                  <a:lnTo>
                    <a:pt x="749" y="445"/>
                  </a:lnTo>
                  <a:lnTo>
                    <a:pt x="749" y="445"/>
                  </a:lnTo>
                  <a:lnTo>
                    <a:pt x="753" y="447"/>
                  </a:lnTo>
                  <a:lnTo>
                    <a:pt x="756" y="449"/>
                  </a:lnTo>
                  <a:lnTo>
                    <a:pt x="765" y="452"/>
                  </a:lnTo>
                  <a:lnTo>
                    <a:pt x="765" y="452"/>
                  </a:lnTo>
                  <a:lnTo>
                    <a:pt x="772" y="452"/>
                  </a:lnTo>
                  <a:lnTo>
                    <a:pt x="782" y="452"/>
                  </a:lnTo>
                  <a:lnTo>
                    <a:pt x="782" y="452"/>
                  </a:lnTo>
                  <a:lnTo>
                    <a:pt x="789" y="456"/>
                  </a:lnTo>
                  <a:lnTo>
                    <a:pt x="792" y="461"/>
                  </a:lnTo>
                  <a:lnTo>
                    <a:pt x="794" y="463"/>
                  </a:lnTo>
                  <a:lnTo>
                    <a:pt x="792" y="467"/>
                  </a:lnTo>
                  <a:lnTo>
                    <a:pt x="791" y="468"/>
                  </a:lnTo>
                  <a:lnTo>
                    <a:pt x="789" y="470"/>
                  </a:lnTo>
                  <a:lnTo>
                    <a:pt x="789" y="470"/>
                  </a:lnTo>
                  <a:lnTo>
                    <a:pt x="782" y="472"/>
                  </a:lnTo>
                  <a:lnTo>
                    <a:pt x="774" y="472"/>
                  </a:lnTo>
                  <a:lnTo>
                    <a:pt x="769" y="470"/>
                  </a:lnTo>
                  <a:lnTo>
                    <a:pt x="762" y="468"/>
                  </a:lnTo>
                  <a:lnTo>
                    <a:pt x="762" y="468"/>
                  </a:lnTo>
                  <a:lnTo>
                    <a:pt x="756" y="470"/>
                  </a:lnTo>
                  <a:lnTo>
                    <a:pt x="753" y="474"/>
                  </a:lnTo>
                  <a:lnTo>
                    <a:pt x="749" y="478"/>
                  </a:lnTo>
                  <a:lnTo>
                    <a:pt x="745" y="479"/>
                  </a:lnTo>
                  <a:lnTo>
                    <a:pt x="745" y="479"/>
                  </a:lnTo>
                  <a:lnTo>
                    <a:pt x="740" y="479"/>
                  </a:lnTo>
                  <a:lnTo>
                    <a:pt x="736" y="479"/>
                  </a:lnTo>
                  <a:lnTo>
                    <a:pt x="729" y="478"/>
                  </a:lnTo>
                  <a:lnTo>
                    <a:pt x="722" y="476"/>
                  </a:lnTo>
                  <a:lnTo>
                    <a:pt x="718" y="476"/>
                  </a:lnTo>
                  <a:lnTo>
                    <a:pt x="713" y="478"/>
                  </a:lnTo>
                  <a:lnTo>
                    <a:pt x="713" y="478"/>
                  </a:lnTo>
                  <a:lnTo>
                    <a:pt x="707" y="483"/>
                  </a:lnTo>
                  <a:lnTo>
                    <a:pt x="706" y="490"/>
                  </a:lnTo>
                  <a:lnTo>
                    <a:pt x="706" y="496"/>
                  </a:lnTo>
                  <a:lnTo>
                    <a:pt x="709" y="503"/>
                  </a:lnTo>
                  <a:lnTo>
                    <a:pt x="711" y="508"/>
                  </a:lnTo>
                  <a:lnTo>
                    <a:pt x="715" y="516"/>
                  </a:lnTo>
                  <a:lnTo>
                    <a:pt x="715" y="521"/>
                  </a:lnTo>
                  <a:lnTo>
                    <a:pt x="711" y="526"/>
                  </a:lnTo>
                  <a:lnTo>
                    <a:pt x="711" y="526"/>
                  </a:lnTo>
                  <a:lnTo>
                    <a:pt x="709" y="530"/>
                  </a:lnTo>
                  <a:lnTo>
                    <a:pt x="706" y="530"/>
                  </a:lnTo>
                  <a:lnTo>
                    <a:pt x="704" y="530"/>
                  </a:lnTo>
                  <a:lnTo>
                    <a:pt x="700" y="530"/>
                  </a:lnTo>
                  <a:lnTo>
                    <a:pt x="691" y="521"/>
                  </a:lnTo>
                  <a:lnTo>
                    <a:pt x="691" y="521"/>
                  </a:lnTo>
                  <a:lnTo>
                    <a:pt x="684" y="519"/>
                  </a:lnTo>
                  <a:lnTo>
                    <a:pt x="677" y="521"/>
                  </a:lnTo>
                  <a:lnTo>
                    <a:pt x="669" y="526"/>
                  </a:lnTo>
                  <a:lnTo>
                    <a:pt x="667" y="534"/>
                  </a:lnTo>
                  <a:lnTo>
                    <a:pt x="667" y="534"/>
                  </a:lnTo>
                  <a:lnTo>
                    <a:pt x="667" y="539"/>
                  </a:lnTo>
                  <a:lnTo>
                    <a:pt x="669" y="546"/>
                  </a:lnTo>
                  <a:lnTo>
                    <a:pt x="669" y="554"/>
                  </a:lnTo>
                  <a:lnTo>
                    <a:pt x="669" y="561"/>
                  </a:lnTo>
                  <a:lnTo>
                    <a:pt x="669" y="561"/>
                  </a:lnTo>
                  <a:lnTo>
                    <a:pt x="666" y="566"/>
                  </a:lnTo>
                  <a:lnTo>
                    <a:pt x="662" y="572"/>
                  </a:lnTo>
                  <a:lnTo>
                    <a:pt x="662" y="572"/>
                  </a:lnTo>
                  <a:lnTo>
                    <a:pt x="662" y="573"/>
                  </a:lnTo>
                  <a:lnTo>
                    <a:pt x="664" y="577"/>
                  </a:lnTo>
                  <a:lnTo>
                    <a:pt x="664" y="581"/>
                  </a:lnTo>
                  <a:lnTo>
                    <a:pt x="664" y="581"/>
                  </a:lnTo>
                  <a:lnTo>
                    <a:pt x="662" y="584"/>
                  </a:lnTo>
                  <a:lnTo>
                    <a:pt x="658" y="586"/>
                  </a:lnTo>
                  <a:lnTo>
                    <a:pt x="655" y="586"/>
                  </a:lnTo>
                  <a:lnTo>
                    <a:pt x="651" y="586"/>
                  </a:lnTo>
                  <a:lnTo>
                    <a:pt x="651" y="586"/>
                  </a:lnTo>
                  <a:lnTo>
                    <a:pt x="648" y="590"/>
                  </a:lnTo>
                  <a:lnTo>
                    <a:pt x="646" y="592"/>
                  </a:lnTo>
                  <a:lnTo>
                    <a:pt x="644" y="595"/>
                  </a:lnTo>
                  <a:lnTo>
                    <a:pt x="642" y="601"/>
                  </a:lnTo>
                  <a:lnTo>
                    <a:pt x="642" y="601"/>
                  </a:lnTo>
                  <a:lnTo>
                    <a:pt x="635" y="606"/>
                  </a:lnTo>
                  <a:lnTo>
                    <a:pt x="628" y="608"/>
                  </a:lnTo>
                  <a:lnTo>
                    <a:pt x="619" y="608"/>
                  </a:lnTo>
                  <a:lnTo>
                    <a:pt x="611" y="608"/>
                  </a:lnTo>
                  <a:lnTo>
                    <a:pt x="611" y="608"/>
                  </a:lnTo>
                  <a:lnTo>
                    <a:pt x="601" y="608"/>
                  </a:lnTo>
                  <a:lnTo>
                    <a:pt x="591" y="610"/>
                  </a:lnTo>
                  <a:lnTo>
                    <a:pt x="573" y="617"/>
                  </a:lnTo>
                  <a:lnTo>
                    <a:pt x="573" y="617"/>
                  </a:lnTo>
                  <a:lnTo>
                    <a:pt x="568" y="619"/>
                  </a:lnTo>
                  <a:lnTo>
                    <a:pt x="564" y="619"/>
                  </a:lnTo>
                  <a:lnTo>
                    <a:pt x="555" y="617"/>
                  </a:lnTo>
                  <a:lnTo>
                    <a:pt x="548" y="613"/>
                  </a:lnTo>
                  <a:lnTo>
                    <a:pt x="541" y="610"/>
                  </a:lnTo>
                  <a:lnTo>
                    <a:pt x="541" y="610"/>
                  </a:lnTo>
                  <a:lnTo>
                    <a:pt x="534" y="610"/>
                  </a:lnTo>
                  <a:lnTo>
                    <a:pt x="532" y="611"/>
                  </a:lnTo>
                  <a:lnTo>
                    <a:pt x="530" y="615"/>
                  </a:lnTo>
                  <a:lnTo>
                    <a:pt x="526" y="619"/>
                  </a:lnTo>
                  <a:lnTo>
                    <a:pt x="526" y="619"/>
                  </a:lnTo>
                  <a:lnTo>
                    <a:pt x="523" y="620"/>
                  </a:lnTo>
                  <a:lnTo>
                    <a:pt x="519" y="620"/>
                  </a:lnTo>
                  <a:lnTo>
                    <a:pt x="512" y="617"/>
                  </a:lnTo>
                  <a:lnTo>
                    <a:pt x="512" y="617"/>
                  </a:lnTo>
                  <a:lnTo>
                    <a:pt x="501" y="608"/>
                  </a:lnTo>
                  <a:lnTo>
                    <a:pt x="501" y="608"/>
                  </a:lnTo>
                  <a:lnTo>
                    <a:pt x="497" y="604"/>
                  </a:lnTo>
                  <a:lnTo>
                    <a:pt x="497" y="601"/>
                  </a:lnTo>
                  <a:lnTo>
                    <a:pt x="497" y="595"/>
                  </a:lnTo>
                  <a:lnTo>
                    <a:pt x="501" y="590"/>
                  </a:lnTo>
                  <a:lnTo>
                    <a:pt x="503" y="584"/>
                  </a:lnTo>
                  <a:lnTo>
                    <a:pt x="503" y="584"/>
                  </a:lnTo>
                  <a:lnTo>
                    <a:pt x="501" y="579"/>
                  </a:lnTo>
                  <a:lnTo>
                    <a:pt x="499" y="573"/>
                  </a:lnTo>
                  <a:lnTo>
                    <a:pt x="499" y="570"/>
                  </a:lnTo>
                  <a:lnTo>
                    <a:pt x="499" y="564"/>
                  </a:lnTo>
                  <a:lnTo>
                    <a:pt x="499" y="564"/>
                  </a:lnTo>
                  <a:lnTo>
                    <a:pt x="501" y="559"/>
                  </a:lnTo>
                  <a:lnTo>
                    <a:pt x="503" y="554"/>
                  </a:lnTo>
                  <a:lnTo>
                    <a:pt x="503" y="554"/>
                  </a:lnTo>
                  <a:lnTo>
                    <a:pt x="501" y="546"/>
                  </a:lnTo>
                  <a:lnTo>
                    <a:pt x="501" y="543"/>
                  </a:lnTo>
                  <a:lnTo>
                    <a:pt x="501" y="539"/>
                  </a:lnTo>
                  <a:lnTo>
                    <a:pt x="501" y="539"/>
                  </a:lnTo>
                  <a:lnTo>
                    <a:pt x="503" y="534"/>
                  </a:lnTo>
                  <a:lnTo>
                    <a:pt x="505" y="526"/>
                  </a:lnTo>
                  <a:lnTo>
                    <a:pt x="505" y="525"/>
                  </a:lnTo>
                  <a:lnTo>
                    <a:pt x="503" y="521"/>
                  </a:lnTo>
                  <a:lnTo>
                    <a:pt x="499" y="521"/>
                  </a:lnTo>
                  <a:lnTo>
                    <a:pt x="496" y="523"/>
                  </a:lnTo>
                  <a:lnTo>
                    <a:pt x="496" y="523"/>
                  </a:lnTo>
                  <a:lnTo>
                    <a:pt x="494" y="525"/>
                  </a:lnTo>
                  <a:lnTo>
                    <a:pt x="492" y="528"/>
                  </a:lnTo>
                  <a:lnTo>
                    <a:pt x="492" y="530"/>
                  </a:lnTo>
                  <a:lnTo>
                    <a:pt x="490" y="534"/>
                  </a:lnTo>
                  <a:lnTo>
                    <a:pt x="490" y="534"/>
                  </a:lnTo>
                  <a:lnTo>
                    <a:pt x="488" y="534"/>
                  </a:lnTo>
                  <a:lnTo>
                    <a:pt x="485" y="534"/>
                  </a:lnTo>
                  <a:lnTo>
                    <a:pt x="481" y="532"/>
                  </a:lnTo>
                  <a:lnTo>
                    <a:pt x="477" y="532"/>
                  </a:lnTo>
                  <a:lnTo>
                    <a:pt x="477" y="532"/>
                  </a:lnTo>
                  <a:lnTo>
                    <a:pt x="476" y="534"/>
                  </a:lnTo>
                  <a:lnTo>
                    <a:pt x="476" y="535"/>
                  </a:lnTo>
                  <a:lnTo>
                    <a:pt x="479" y="539"/>
                  </a:lnTo>
                  <a:lnTo>
                    <a:pt x="486" y="544"/>
                  </a:lnTo>
                  <a:lnTo>
                    <a:pt x="488" y="546"/>
                  </a:lnTo>
                  <a:lnTo>
                    <a:pt x="488" y="548"/>
                  </a:lnTo>
                  <a:lnTo>
                    <a:pt x="488" y="548"/>
                  </a:lnTo>
                  <a:lnTo>
                    <a:pt x="470" y="552"/>
                  </a:lnTo>
                  <a:lnTo>
                    <a:pt x="467" y="555"/>
                  </a:lnTo>
                  <a:lnTo>
                    <a:pt x="465" y="557"/>
                  </a:lnTo>
                  <a:lnTo>
                    <a:pt x="463" y="561"/>
                  </a:lnTo>
                  <a:lnTo>
                    <a:pt x="465" y="566"/>
                  </a:lnTo>
                  <a:lnTo>
                    <a:pt x="465" y="566"/>
                  </a:lnTo>
                  <a:lnTo>
                    <a:pt x="468" y="570"/>
                  </a:lnTo>
                  <a:lnTo>
                    <a:pt x="470" y="570"/>
                  </a:lnTo>
                  <a:lnTo>
                    <a:pt x="472" y="573"/>
                  </a:lnTo>
                  <a:lnTo>
                    <a:pt x="472" y="573"/>
                  </a:lnTo>
                  <a:lnTo>
                    <a:pt x="474" y="577"/>
                  </a:lnTo>
                  <a:lnTo>
                    <a:pt x="472" y="579"/>
                  </a:lnTo>
                  <a:lnTo>
                    <a:pt x="470" y="582"/>
                  </a:lnTo>
                  <a:lnTo>
                    <a:pt x="468" y="586"/>
                  </a:lnTo>
                  <a:lnTo>
                    <a:pt x="468" y="586"/>
                  </a:lnTo>
                  <a:lnTo>
                    <a:pt x="468" y="590"/>
                  </a:lnTo>
                  <a:lnTo>
                    <a:pt x="470" y="593"/>
                  </a:lnTo>
                  <a:lnTo>
                    <a:pt x="476" y="601"/>
                  </a:lnTo>
                  <a:lnTo>
                    <a:pt x="481" y="606"/>
                  </a:lnTo>
                  <a:lnTo>
                    <a:pt x="483" y="610"/>
                  </a:lnTo>
                  <a:lnTo>
                    <a:pt x="485" y="613"/>
                  </a:lnTo>
                  <a:lnTo>
                    <a:pt x="485" y="613"/>
                  </a:lnTo>
                  <a:lnTo>
                    <a:pt x="485" y="619"/>
                  </a:lnTo>
                  <a:lnTo>
                    <a:pt x="485" y="622"/>
                  </a:lnTo>
                  <a:lnTo>
                    <a:pt x="483" y="626"/>
                  </a:lnTo>
                  <a:lnTo>
                    <a:pt x="479" y="628"/>
                  </a:lnTo>
                  <a:lnTo>
                    <a:pt x="472" y="628"/>
                  </a:lnTo>
                  <a:lnTo>
                    <a:pt x="463" y="628"/>
                  </a:lnTo>
                  <a:lnTo>
                    <a:pt x="463" y="628"/>
                  </a:lnTo>
                  <a:lnTo>
                    <a:pt x="456" y="635"/>
                  </a:lnTo>
                  <a:lnTo>
                    <a:pt x="456" y="635"/>
                  </a:lnTo>
                  <a:lnTo>
                    <a:pt x="450" y="637"/>
                  </a:lnTo>
                  <a:lnTo>
                    <a:pt x="443" y="635"/>
                  </a:lnTo>
                  <a:lnTo>
                    <a:pt x="443" y="635"/>
                  </a:lnTo>
                  <a:lnTo>
                    <a:pt x="436" y="635"/>
                  </a:lnTo>
                  <a:lnTo>
                    <a:pt x="429" y="637"/>
                  </a:lnTo>
                  <a:lnTo>
                    <a:pt x="423" y="640"/>
                  </a:lnTo>
                  <a:lnTo>
                    <a:pt x="420" y="646"/>
                  </a:lnTo>
                  <a:lnTo>
                    <a:pt x="420" y="646"/>
                  </a:lnTo>
                  <a:lnTo>
                    <a:pt x="416" y="653"/>
                  </a:lnTo>
                  <a:lnTo>
                    <a:pt x="416" y="660"/>
                  </a:lnTo>
                  <a:lnTo>
                    <a:pt x="416" y="666"/>
                  </a:lnTo>
                  <a:lnTo>
                    <a:pt x="414" y="673"/>
                  </a:lnTo>
                  <a:lnTo>
                    <a:pt x="414" y="673"/>
                  </a:lnTo>
                  <a:lnTo>
                    <a:pt x="410" y="677"/>
                  </a:lnTo>
                  <a:lnTo>
                    <a:pt x="407" y="678"/>
                  </a:lnTo>
                  <a:lnTo>
                    <a:pt x="398" y="680"/>
                  </a:lnTo>
                  <a:lnTo>
                    <a:pt x="389" y="682"/>
                  </a:lnTo>
                  <a:lnTo>
                    <a:pt x="380" y="680"/>
                  </a:lnTo>
                  <a:lnTo>
                    <a:pt x="380" y="680"/>
                  </a:lnTo>
                  <a:lnTo>
                    <a:pt x="374" y="680"/>
                  </a:lnTo>
                  <a:lnTo>
                    <a:pt x="369" y="682"/>
                  </a:lnTo>
                  <a:lnTo>
                    <a:pt x="365" y="686"/>
                  </a:lnTo>
                  <a:lnTo>
                    <a:pt x="365" y="693"/>
                  </a:lnTo>
                  <a:lnTo>
                    <a:pt x="365" y="693"/>
                  </a:lnTo>
                  <a:lnTo>
                    <a:pt x="367" y="700"/>
                  </a:lnTo>
                  <a:lnTo>
                    <a:pt x="369" y="704"/>
                  </a:lnTo>
                  <a:lnTo>
                    <a:pt x="369" y="709"/>
                  </a:lnTo>
                  <a:lnTo>
                    <a:pt x="369" y="709"/>
                  </a:lnTo>
                  <a:lnTo>
                    <a:pt x="365" y="715"/>
                  </a:lnTo>
                  <a:lnTo>
                    <a:pt x="360" y="716"/>
                  </a:lnTo>
                  <a:lnTo>
                    <a:pt x="354" y="718"/>
                  </a:lnTo>
                  <a:lnTo>
                    <a:pt x="349" y="718"/>
                  </a:lnTo>
                  <a:lnTo>
                    <a:pt x="349" y="718"/>
                  </a:lnTo>
                  <a:lnTo>
                    <a:pt x="344" y="716"/>
                  </a:lnTo>
                  <a:lnTo>
                    <a:pt x="340" y="715"/>
                  </a:lnTo>
                  <a:lnTo>
                    <a:pt x="334" y="711"/>
                  </a:lnTo>
                  <a:lnTo>
                    <a:pt x="331" y="709"/>
                  </a:lnTo>
                  <a:lnTo>
                    <a:pt x="331" y="709"/>
                  </a:lnTo>
                  <a:lnTo>
                    <a:pt x="325" y="707"/>
                  </a:lnTo>
                  <a:lnTo>
                    <a:pt x="324" y="709"/>
                  </a:lnTo>
                  <a:lnTo>
                    <a:pt x="322" y="709"/>
                  </a:lnTo>
                  <a:lnTo>
                    <a:pt x="320" y="713"/>
                  </a:lnTo>
                  <a:lnTo>
                    <a:pt x="322" y="718"/>
                  </a:lnTo>
                  <a:lnTo>
                    <a:pt x="325" y="724"/>
                  </a:lnTo>
                  <a:lnTo>
                    <a:pt x="325" y="724"/>
                  </a:lnTo>
                  <a:lnTo>
                    <a:pt x="325" y="729"/>
                  </a:lnTo>
                  <a:lnTo>
                    <a:pt x="325" y="731"/>
                  </a:lnTo>
                  <a:lnTo>
                    <a:pt x="324" y="733"/>
                  </a:lnTo>
                  <a:lnTo>
                    <a:pt x="320" y="734"/>
                  </a:lnTo>
                  <a:lnTo>
                    <a:pt x="313" y="734"/>
                  </a:lnTo>
                  <a:lnTo>
                    <a:pt x="305" y="734"/>
                  </a:lnTo>
                  <a:lnTo>
                    <a:pt x="305" y="734"/>
                  </a:lnTo>
                  <a:lnTo>
                    <a:pt x="286" y="734"/>
                  </a:lnTo>
                  <a:lnTo>
                    <a:pt x="282" y="734"/>
                  </a:lnTo>
                  <a:lnTo>
                    <a:pt x="277" y="736"/>
                  </a:lnTo>
                  <a:lnTo>
                    <a:pt x="275" y="738"/>
                  </a:lnTo>
                  <a:lnTo>
                    <a:pt x="273" y="744"/>
                  </a:lnTo>
                  <a:lnTo>
                    <a:pt x="273" y="744"/>
                  </a:lnTo>
                  <a:lnTo>
                    <a:pt x="275" y="747"/>
                  </a:lnTo>
                  <a:lnTo>
                    <a:pt x="277" y="751"/>
                  </a:lnTo>
                  <a:lnTo>
                    <a:pt x="282" y="754"/>
                  </a:lnTo>
                  <a:lnTo>
                    <a:pt x="298" y="758"/>
                  </a:lnTo>
                  <a:lnTo>
                    <a:pt x="298" y="758"/>
                  </a:lnTo>
                  <a:lnTo>
                    <a:pt x="302" y="762"/>
                  </a:lnTo>
                  <a:lnTo>
                    <a:pt x="305" y="765"/>
                  </a:lnTo>
                  <a:lnTo>
                    <a:pt x="307" y="772"/>
                  </a:lnTo>
                  <a:lnTo>
                    <a:pt x="309" y="780"/>
                  </a:lnTo>
                  <a:lnTo>
                    <a:pt x="311" y="783"/>
                  </a:lnTo>
                  <a:lnTo>
                    <a:pt x="315" y="787"/>
                  </a:lnTo>
                  <a:lnTo>
                    <a:pt x="315" y="787"/>
                  </a:lnTo>
                  <a:lnTo>
                    <a:pt x="325" y="791"/>
                  </a:lnTo>
                  <a:lnTo>
                    <a:pt x="334" y="796"/>
                  </a:lnTo>
                  <a:lnTo>
                    <a:pt x="338" y="798"/>
                  </a:lnTo>
                  <a:lnTo>
                    <a:pt x="340" y="803"/>
                  </a:lnTo>
                  <a:lnTo>
                    <a:pt x="340" y="807"/>
                  </a:lnTo>
                  <a:lnTo>
                    <a:pt x="338" y="814"/>
                  </a:lnTo>
                  <a:lnTo>
                    <a:pt x="338" y="814"/>
                  </a:lnTo>
                  <a:lnTo>
                    <a:pt x="333" y="821"/>
                  </a:lnTo>
                  <a:lnTo>
                    <a:pt x="327" y="829"/>
                  </a:lnTo>
                  <a:lnTo>
                    <a:pt x="327" y="829"/>
                  </a:lnTo>
                  <a:lnTo>
                    <a:pt x="325" y="834"/>
                  </a:lnTo>
                  <a:lnTo>
                    <a:pt x="325" y="839"/>
                  </a:lnTo>
                  <a:lnTo>
                    <a:pt x="325" y="845"/>
                  </a:lnTo>
                  <a:lnTo>
                    <a:pt x="322" y="850"/>
                  </a:lnTo>
                  <a:lnTo>
                    <a:pt x="322" y="850"/>
                  </a:lnTo>
                  <a:lnTo>
                    <a:pt x="318" y="854"/>
                  </a:lnTo>
                  <a:lnTo>
                    <a:pt x="315" y="858"/>
                  </a:lnTo>
                  <a:lnTo>
                    <a:pt x="304" y="859"/>
                  </a:lnTo>
                  <a:lnTo>
                    <a:pt x="295" y="861"/>
                  </a:lnTo>
                  <a:lnTo>
                    <a:pt x="284" y="861"/>
                  </a:lnTo>
                  <a:lnTo>
                    <a:pt x="284" y="861"/>
                  </a:lnTo>
                  <a:lnTo>
                    <a:pt x="271" y="861"/>
                  </a:lnTo>
                  <a:lnTo>
                    <a:pt x="258" y="859"/>
                  </a:lnTo>
                  <a:lnTo>
                    <a:pt x="258" y="859"/>
                  </a:lnTo>
                  <a:lnTo>
                    <a:pt x="253" y="858"/>
                  </a:lnTo>
                  <a:lnTo>
                    <a:pt x="248" y="856"/>
                  </a:lnTo>
                  <a:lnTo>
                    <a:pt x="248" y="856"/>
                  </a:lnTo>
                  <a:lnTo>
                    <a:pt x="240" y="850"/>
                  </a:lnTo>
                  <a:lnTo>
                    <a:pt x="235" y="848"/>
                  </a:lnTo>
                  <a:lnTo>
                    <a:pt x="231" y="848"/>
                  </a:lnTo>
                  <a:lnTo>
                    <a:pt x="231" y="848"/>
                  </a:lnTo>
                  <a:lnTo>
                    <a:pt x="226" y="852"/>
                  </a:lnTo>
                  <a:lnTo>
                    <a:pt x="226" y="852"/>
                  </a:lnTo>
                  <a:lnTo>
                    <a:pt x="224" y="854"/>
                  </a:lnTo>
                  <a:lnTo>
                    <a:pt x="219" y="856"/>
                  </a:lnTo>
                  <a:lnTo>
                    <a:pt x="219" y="856"/>
                  </a:lnTo>
                  <a:lnTo>
                    <a:pt x="213" y="858"/>
                  </a:lnTo>
                  <a:lnTo>
                    <a:pt x="208" y="861"/>
                  </a:lnTo>
                  <a:lnTo>
                    <a:pt x="204" y="865"/>
                  </a:lnTo>
                  <a:lnTo>
                    <a:pt x="204" y="872"/>
                  </a:lnTo>
                  <a:lnTo>
                    <a:pt x="204" y="872"/>
                  </a:lnTo>
                  <a:lnTo>
                    <a:pt x="206" y="885"/>
                  </a:lnTo>
                  <a:lnTo>
                    <a:pt x="210" y="894"/>
                  </a:lnTo>
                  <a:lnTo>
                    <a:pt x="211" y="905"/>
                  </a:lnTo>
                  <a:lnTo>
                    <a:pt x="210" y="910"/>
                  </a:lnTo>
                  <a:lnTo>
                    <a:pt x="208" y="915"/>
                  </a:lnTo>
                  <a:lnTo>
                    <a:pt x="208" y="915"/>
                  </a:lnTo>
                  <a:lnTo>
                    <a:pt x="201" y="926"/>
                  </a:lnTo>
                  <a:lnTo>
                    <a:pt x="199" y="932"/>
                  </a:lnTo>
                  <a:lnTo>
                    <a:pt x="199" y="939"/>
                  </a:lnTo>
                  <a:lnTo>
                    <a:pt x="199" y="939"/>
                  </a:lnTo>
                  <a:lnTo>
                    <a:pt x="202" y="950"/>
                  </a:lnTo>
                  <a:lnTo>
                    <a:pt x="206" y="962"/>
                  </a:lnTo>
                  <a:lnTo>
                    <a:pt x="213" y="972"/>
                  </a:lnTo>
                  <a:lnTo>
                    <a:pt x="220" y="979"/>
                  </a:lnTo>
                  <a:lnTo>
                    <a:pt x="220" y="979"/>
                  </a:lnTo>
                  <a:lnTo>
                    <a:pt x="229" y="982"/>
                  </a:lnTo>
                  <a:lnTo>
                    <a:pt x="239" y="986"/>
                  </a:lnTo>
                  <a:lnTo>
                    <a:pt x="239" y="986"/>
                  </a:lnTo>
                  <a:lnTo>
                    <a:pt x="251" y="991"/>
                  </a:lnTo>
                  <a:lnTo>
                    <a:pt x="258" y="993"/>
                  </a:lnTo>
                  <a:lnTo>
                    <a:pt x="266" y="995"/>
                  </a:lnTo>
                  <a:lnTo>
                    <a:pt x="266" y="995"/>
                  </a:lnTo>
                  <a:lnTo>
                    <a:pt x="275" y="993"/>
                  </a:lnTo>
                  <a:lnTo>
                    <a:pt x="280" y="993"/>
                  </a:lnTo>
                  <a:lnTo>
                    <a:pt x="286" y="991"/>
                  </a:lnTo>
                  <a:lnTo>
                    <a:pt x="286" y="991"/>
                  </a:lnTo>
                  <a:lnTo>
                    <a:pt x="295" y="995"/>
                  </a:lnTo>
                  <a:lnTo>
                    <a:pt x="298" y="997"/>
                  </a:lnTo>
                  <a:lnTo>
                    <a:pt x="304" y="997"/>
                  </a:lnTo>
                  <a:lnTo>
                    <a:pt x="304" y="997"/>
                  </a:lnTo>
                  <a:lnTo>
                    <a:pt x="307" y="995"/>
                  </a:lnTo>
                  <a:lnTo>
                    <a:pt x="311" y="991"/>
                  </a:lnTo>
                  <a:lnTo>
                    <a:pt x="316" y="984"/>
                  </a:lnTo>
                  <a:lnTo>
                    <a:pt x="316" y="984"/>
                  </a:lnTo>
                  <a:lnTo>
                    <a:pt x="322" y="977"/>
                  </a:lnTo>
                  <a:lnTo>
                    <a:pt x="329" y="972"/>
                  </a:lnTo>
                  <a:lnTo>
                    <a:pt x="329" y="972"/>
                  </a:lnTo>
                  <a:lnTo>
                    <a:pt x="340" y="964"/>
                  </a:lnTo>
                  <a:lnTo>
                    <a:pt x="344" y="961"/>
                  </a:lnTo>
                  <a:lnTo>
                    <a:pt x="345" y="955"/>
                  </a:lnTo>
                  <a:lnTo>
                    <a:pt x="345" y="955"/>
                  </a:lnTo>
                  <a:lnTo>
                    <a:pt x="347" y="948"/>
                  </a:lnTo>
                  <a:lnTo>
                    <a:pt x="347" y="941"/>
                  </a:lnTo>
                  <a:lnTo>
                    <a:pt x="347" y="934"/>
                  </a:lnTo>
                  <a:lnTo>
                    <a:pt x="349" y="926"/>
                  </a:lnTo>
                  <a:lnTo>
                    <a:pt x="349" y="926"/>
                  </a:lnTo>
                  <a:lnTo>
                    <a:pt x="358" y="912"/>
                  </a:lnTo>
                  <a:lnTo>
                    <a:pt x="365" y="905"/>
                  </a:lnTo>
                  <a:lnTo>
                    <a:pt x="371" y="899"/>
                  </a:lnTo>
                  <a:lnTo>
                    <a:pt x="371" y="899"/>
                  </a:lnTo>
                  <a:lnTo>
                    <a:pt x="383" y="894"/>
                  </a:lnTo>
                  <a:lnTo>
                    <a:pt x="391" y="890"/>
                  </a:lnTo>
                  <a:lnTo>
                    <a:pt x="394" y="886"/>
                  </a:lnTo>
                  <a:lnTo>
                    <a:pt x="394" y="886"/>
                  </a:lnTo>
                  <a:lnTo>
                    <a:pt x="396" y="879"/>
                  </a:lnTo>
                  <a:lnTo>
                    <a:pt x="394" y="872"/>
                  </a:lnTo>
                  <a:lnTo>
                    <a:pt x="394" y="867"/>
                  </a:lnTo>
                  <a:lnTo>
                    <a:pt x="396" y="863"/>
                  </a:lnTo>
                  <a:lnTo>
                    <a:pt x="400" y="859"/>
                  </a:lnTo>
                  <a:lnTo>
                    <a:pt x="400" y="859"/>
                  </a:lnTo>
                  <a:lnTo>
                    <a:pt x="407" y="854"/>
                  </a:lnTo>
                  <a:lnTo>
                    <a:pt x="412" y="854"/>
                  </a:lnTo>
                  <a:lnTo>
                    <a:pt x="416" y="854"/>
                  </a:lnTo>
                  <a:lnTo>
                    <a:pt x="416" y="854"/>
                  </a:lnTo>
                  <a:lnTo>
                    <a:pt x="425" y="858"/>
                  </a:lnTo>
                  <a:lnTo>
                    <a:pt x="436" y="859"/>
                  </a:lnTo>
                  <a:lnTo>
                    <a:pt x="436" y="859"/>
                  </a:lnTo>
                  <a:lnTo>
                    <a:pt x="443" y="859"/>
                  </a:lnTo>
                  <a:lnTo>
                    <a:pt x="450" y="856"/>
                  </a:lnTo>
                  <a:lnTo>
                    <a:pt x="450" y="856"/>
                  </a:lnTo>
                  <a:lnTo>
                    <a:pt x="459" y="848"/>
                  </a:lnTo>
                  <a:lnTo>
                    <a:pt x="468" y="839"/>
                  </a:lnTo>
                  <a:lnTo>
                    <a:pt x="468" y="839"/>
                  </a:lnTo>
                  <a:lnTo>
                    <a:pt x="470" y="836"/>
                  </a:lnTo>
                  <a:lnTo>
                    <a:pt x="474" y="836"/>
                  </a:lnTo>
                  <a:lnTo>
                    <a:pt x="481" y="836"/>
                  </a:lnTo>
                  <a:lnTo>
                    <a:pt x="481" y="836"/>
                  </a:lnTo>
                  <a:lnTo>
                    <a:pt x="488" y="838"/>
                  </a:lnTo>
                  <a:lnTo>
                    <a:pt x="496" y="843"/>
                  </a:lnTo>
                  <a:lnTo>
                    <a:pt x="501" y="848"/>
                  </a:lnTo>
                  <a:lnTo>
                    <a:pt x="505" y="856"/>
                  </a:lnTo>
                  <a:lnTo>
                    <a:pt x="505" y="856"/>
                  </a:lnTo>
                  <a:lnTo>
                    <a:pt x="506" y="865"/>
                  </a:lnTo>
                  <a:lnTo>
                    <a:pt x="510" y="872"/>
                  </a:lnTo>
                  <a:lnTo>
                    <a:pt x="510" y="872"/>
                  </a:lnTo>
                  <a:lnTo>
                    <a:pt x="521" y="885"/>
                  </a:lnTo>
                  <a:lnTo>
                    <a:pt x="521" y="885"/>
                  </a:lnTo>
                  <a:lnTo>
                    <a:pt x="528" y="892"/>
                  </a:lnTo>
                  <a:lnTo>
                    <a:pt x="534" y="896"/>
                  </a:lnTo>
                  <a:lnTo>
                    <a:pt x="548" y="905"/>
                  </a:lnTo>
                  <a:lnTo>
                    <a:pt x="548" y="905"/>
                  </a:lnTo>
                  <a:lnTo>
                    <a:pt x="564" y="912"/>
                  </a:lnTo>
                  <a:lnTo>
                    <a:pt x="572" y="917"/>
                  </a:lnTo>
                  <a:lnTo>
                    <a:pt x="577" y="926"/>
                  </a:lnTo>
                  <a:lnTo>
                    <a:pt x="577" y="926"/>
                  </a:lnTo>
                  <a:lnTo>
                    <a:pt x="582" y="939"/>
                  </a:lnTo>
                  <a:lnTo>
                    <a:pt x="582" y="952"/>
                  </a:lnTo>
                  <a:lnTo>
                    <a:pt x="582" y="952"/>
                  </a:lnTo>
                  <a:lnTo>
                    <a:pt x="581" y="961"/>
                  </a:lnTo>
                  <a:lnTo>
                    <a:pt x="581" y="961"/>
                  </a:lnTo>
                  <a:lnTo>
                    <a:pt x="581" y="966"/>
                  </a:lnTo>
                  <a:lnTo>
                    <a:pt x="581" y="970"/>
                  </a:lnTo>
                  <a:lnTo>
                    <a:pt x="581" y="970"/>
                  </a:lnTo>
                  <a:lnTo>
                    <a:pt x="577" y="972"/>
                  </a:lnTo>
                  <a:lnTo>
                    <a:pt x="575" y="972"/>
                  </a:lnTo>
                  <a:lnTo>
                    <a:pt x="570" y="972"/>
                  </a:lnTo>
                  <a:lnTo>
                    <a:pt x="570" y="972"/>
                  </a:lnTo>
                  <a:lnTo>
                    <a:pt x="559" y="970"/>
                  </a:lnTo>
                  <a:lnTo>
                    <a:pt x="550" y="970"/>
                  </a:lnTo>
                  <a:lnTo>
                    <a:pt x="550" y="970"/>
                  </a:lnTo>
                  <a:lnTo>
                    <a:pt x="544" y="970"/>
                  </a:lnTo>
                  <a:lnTo>
                    <a:pt x="543" y="972"/>
                  </a:lnTo>
                  <a:lnTo>
                    <a:pt x="541" y="973"/>
                  </a:lnTo>
                  <a:lnTo>
                    <a:pt x="541" y="977"/>
                  </a:lnTo>
                  <a:lnTo>
                    <a:pt x="541" y="982"/>
                  </a:lnTo>
                  <a:lnTo>
                    <a:pt x="546" y="988"/>
                  </a:lnTo>
                  <a:lnTo>
                    <a:pt x="546" y="988"/>
                  </a:lnTo>
                  <a:lnTo>
                    <a:pt x="552" y="991"/>
                  </a:lnTo>
                  <a:lnTo>
                    <a:pt x="559" y="993"/>
                  </a:lnTo>
                  <a:lnTo>
                    <a:pt x="559" y="993"/>
                  </a:lnTo>
                  <a:lnTo>
                    <a:pt x="564" y="993"/>
                  </a:lnTo>
                  <a:lnTo>
                    <a:pt x="570" y="991"/>
                  </a:lnTo>
                  <a:lnTo>
                    <a:pt x="570" y="991"/>
                  </a:lnTo>
                  <a:lnTo>
                    <a:pt x="572" y="990"/>
                  </a:lnTo>
                  <a:lnTo>
                    <a:pt x="573" y="986"/>
                  </a:lnTo>
                  <a:lnTo>
                    <a:pt x="577" y="979"/>
                  </a:lnTo>
                  <a:lnTo>
                    <a:pt x="577" y="979"/>
                  </a:lnTo>
                  <a:lnTo>
                    <a:pt x="579" y="977"/>
                  </a:lnTo>
                  <a:lnTo>
                    <a:pt x="581" y="975"/>
                  </a:lnTo>
                  <a:lnTo>
                    <a:pt x="586" y="973"/>
                  </a:lnTo>
                  <a:lnTo>
                    <a:pt x="586" y="973"/>
                  </a:lnTo>
                  <a:lnTo>
                    <a:pt x="590" y="968"/>
                  </a:lnTo>
                  <a:lnTo>
                    <a:pt x="590" y="968"/>
                  </a:lnTo>
                  <a:lnTo>
                    <a:pt x="595" y="962"/>
                  </a:lnTo>
                  <a:lnTo>
                    <a:pt x="595" y="962"/>
                  </a:lnTo>
                  <a:lnTo>
                    <a:pt x="601" y="955"/>
                  </a:lnTo>
                  <a:lnTo>
                    <a:pt x="601" y="955"/>
                  </a:lnTo>
                  <a:lnTo>
                    <a:pt x="602" y="950"/>
                  </a:lnTo>
                  <a:lnTo>
                    <a:pt x="602" y="946"/>
                  </a:lnTo>
                  <a:lnTo>
                    <a:pt x="599" y="939"/>
                  </a:lnTo>
                  <a:lnTo>
                    <a:pt x="599" y="939"/>
                  </a:lnTo>
                  <a:lnTo>
                    <a:pt x="597" y="935"/>
                  </a:lnTo>
                  <a:lnTo>
                    <a:pt x="597" y="930"/>
                  </a:lnTo>
                  <a:lnTo>
                    <a:pt x="599" y="923"/>
                  </a:lnTo>
                  <a:lnTo>
                    <a:pt x="599" y="923"/>
                  </a:lnTo>
                  <a:lnTo>
                    <a:pt x="601" y="921"/>
                  </a:lnTo>
                  <a:lnTo>
                    <a:pt x="604" y="921"/>
                  </a:lnTo>
                  <a:lnTo>
                    <a:pt x="610" y="923"/>
                  </a:lnTo>
                  <a:lnTo>
                    <a:pt x="615" y="926"/>
                  </a:lnTo>
                  <a:lnTo>
                    <a:pt x="617" y="926"/>
                  </a:lnTo>
                  <a:lnTo>
                    <a:pt x="619" y="926"/>
                  </a:lnTo>
                  <a:lnTo>
                    <a:pt x="619" y="926"/>
                  </a:lnTo>
                  <a:lnTo>
                    <a:pt x="620" y="924"/>
                  </a:lnTo>
                  <a:lnTo>
                    <a:pt x="620" y="923"/>
                  </a:lnTo>
                  <a:lnTo>
                    <a:pt x="617" y="917"/>
                  </a:lnTo>
                  <a:lnTo>
                    <a:pt x="608" y="910"/>
                  </a:lnTo>
                  <a:lnTo>
                    <a:pt x="608" y="910"/>
                  </a:lnTo>
                  <a:lnTo>
                    <a:pt x="601" y="906"/>
                  </a:lnTo>
                  <a:lnTo>
                    <a:pt x="593" y="905"/>
                  </a:lnTo>
                  <a:lnTo>
                    <a:pt x="593" y="905"/>
                  </a:lnTo>
                  <a:lnTo>
                    <a:pt x="582" y="892"/>
                  </a:lnTo>
                  <a:lnTo>
                    <a:pt x="582" y="892"/>
                  </a:lnTo>
                  <a:lnTo>
                    <a:pt x="577" y="888"/>
                  </a:lnTo>
                  <a:lnTo>
                    <a:pt x="570" y="883"/>
                  </a:lnTo>
                  <a:lnTo>
                    <a:pt x="563" y="879"/>
                  </a:lnTo>
                  <a:lnTo>
                    <a:pt x="555" y="874"/>
                  </a:lnTo>
                  <a:lnTo>
                    <a:pt x="555" y="874"/>
                  </a:lnTo>
                  <a:lnTo>
                    <a:pt x="548" y="863"/>
                  </a:lnTo>
                  <a:lnTo>
                    <a:pt x="543" y="854"/>
                  </a:lnTo>
                  <a:lnTo>
                    <a:pt x="543" y="854"/>
                  </a:lnTo>
                  <a:lnTo>
                    <a:pt x="537" y="845"/>
                  </a:lnTo>
                  <a:lnTo>
                    <a:pt x="532" y="838"/>
                  </a:lnTo>
                  <a:lnTo>
                    <a:pt x="532" y="838"/>
                  </a:lnTo>
                  <a:lnTo>
                    <a:pt x="530" y="830"/>
                  </a:lnTo>
                  <a:lnTo>
                    <a:pt x="530" y="823"/>
                  </a:lnTo>
                  <a:lnTo>
                    <a:pt x="530" y="821"/>
                  </a:lnTo>
                  <a:lnTo>
                    <a:pt x="534" y="820"/>
                  </a:lnTo>
                  <a:lnTo>
                    <a:pt x="535" y="818"/>
                  </a:lnTo>
                  <a:lnTo>
                    <a:pt x="541" y="818"/>
                  </a:lnTo>
                  <a:lnTo>
                    <a:pt x="541" y="818"/>
                  </a:lnTo>
                  <a:lnTo>
                    <a:pt x="544" y="820"/>
                  </a:lnTo>
                  <a:lnTo>
                    <a:pt x="550" y="821"/>
                  </a:lnTo>
                  <a:lnTo>
                    <a:pt x="555" y="829"/>
                  </a:lnTo>
                  <a:lnTo>
                    <a:pt x="555" y="829"/>
                  </a:lnTo>
                  <a:lnTo>
                    <a:pt x="561" y="839"/>
                  </a:lnTo>
                  <a:lnTo>
                    <a:pt x="568" y="848"/>
                  </a:lnTo>
                  <a:lnTo>
                    <a:pt x="568" y="848"/>
                  </a:lnTo>
                  <a:lnTo>
                    <a:pt x="575" y="854"/>
                  </a:lnTo>
                  <a:lnTo>
                    <a:pt x="582" y="859"/>
                  </a:lnTo>
                  <a:lnTo>
                    <a:pt x="599" y="868"/>
                  </a:lnTo>
                  <a:lnTo>
                    <a:pt x="599" y="868"/>
                  </a:lnTo>
                  <a:lnTo>
                    <a:pt x="613" y="876"/>
                  </a:lnTo>
                  <a:lnTo>
                    <a:pt x="620" y="877"/>
                  </a:lnTo>
                  <a:lnTo>
                    <a:pt x="626" y="881"/>
                  </a:lnTo>
                  <a:lnTo>
                    <a:pt x="626" y="881"/>
                  </a:lnTo>
                  <a:lnTo>
                    <a:pt x="633" y="888"/>
                  </a:lnTo>
                  <a:lnTo>
                    <a:pt x="637" y="896"/>
                  </a:lnTo>
                  <a:lnTo>
                    <a:pt x="637" y="896"/>
                  </a:lnTo>
                  <a:lnTo>
                    <a:pt x="639" y="908"/>
                  </a:lnTo>
                  <a:lnTo>
                    <a:pt x="640" y="923"/>
                  </a:lnTo>
                  <a:lnTo>
                    <a:pt x="640" y="923"/>
                  </a:lnTo>
                  <a:lnTo>
                    <a:pt x="642" y="928"/>
                  </a:lnTo>
                  <a:lnTo>
                    <a:pt x="644" y="935"/>
                  </a:lnTo>
                  <a:lnTo>
                    <a:pt x="653" y="946"/>
                  </a:lnTo>
                  <a:lnTo>
                    <a:pt x="653" y="946"/>
                  </a:lnTo>
                  <a:lnTo>
                    <a:pt x="662" y="953"/>
                  </a:lnTo>
                  <a:lnTo>
                    <a:pt x="662" y="953"/>
                  </a:lnTo>
                  <a:lnTo>
                    <a:pt x="669" y="961"/>
                  </a:lnTo>
                  <a:lnTo>
                    <a:pt x="669" y="961"/>
                  </a:lnTo>
                  <a:lnTo>
                    <a:pt x="678" y="964"/>
                  </a:lnTo>
                  <a:lnTo>
                    <a:pt x="682" y="966"/>
                  </a:lnTo>
                  <a:lnTo>
                    <a:pt x="686" y="970"/>
                  </a:lnTo>
                  <a:lnTo>
                    <a:pt x="686" y="970"/>
                  </a:lnTo>
                  <a:lnTo>
                    <a:pt x="684" y="972"/>
                  </a:lnTo>
                  <a:lnTo>
                    <a:pt x="682" y="973"/>
                  </a:lnTo>
                  <a:lnTo>
                    <a:pt x="675" y="973"/>
                  </a:lnTo>
                  <a:lnTo>
                    <a:pt x="675" y="973"/>
                  </a:lnTo>
                  <a:lnTo>
                    <a:pt x="671" y="975"/>
                  </a:lnTo>
                  <a:lnTo>
                    <a:pt x="671" y="977"/>
                  </a:lnTo>
                  <a:lnTo>
                    <a:pt x="671" y="984"/>
                  </a:lnTo>
                  <a:lnTo>
                    <a:pt x="671" y="984"/>
                  </a:lnTo>
                  <a:lnTo>
                    <a:pt x="673" y="990"/>
                  </a:lnTo>
                  <a:lnTo>
                    <a:pt x="677" y="993"/>
                  </a:lnTo>
                  <a:lnTo>
                    <a:pt x="682" y="995"/>
                  </a:lnTo>
                  <a:lnTo>
                    <a:pt x="687" y="995"/>
                  </a:lnTo>
                  <a:lnTo>
                    <a:pt x="687" y="995"/>
                  </a:lnTo>
                  <a:lnTo>
                    <a:pt x="691" y="995"/>
                  </a:lnTo>
                  <a:lnTo>
                    <a:pt x="693" y="993"/>
                  </a:lnTo>
                  <a:lnTo>
                    <a:pt x="695" y="990"/>
                  </a:lnTo>
                  <a:lnTo>
                    <a:pt x="696" y="986"/>
                  </a:lnTo>
                  <a:lnTo>
                    <a:pt x="696" y="986"/>
                  </a:lnTo>
                  <a:lnTo>
                    <a:pt x="696" y="981"/>
                  </a:lnTo>
                  <a:lnTo>
                    <a:pt x="698" y="979"/>
                  </a:lnTo>
                  <a:lnTo>
                    <a:pt x="700" y="977"/>
                  </a:lnTo>
                  <a:lnTo>
                    <a:pt x="706" y="975"/>
                  </a:lnTo>
                  <a:lnTo>
                    <a:pt x="706" y="975"/>
                  </a:lnTo>
                  <a:lnTo>
                    <a:pt x="709" y="973"/>
                  </a:lnTo>
                  <a:lnTo>
                    <a:pt x="713" y="972"/>
                  </a:lnTo>
                  <a:lnTo>
                    <a:pt x="713" y="966"/>
                  </a:lnTo>
                  <a:lnTo>
                    <a:pt x="711" y="962"/>
                  </a:lnTo>
                  <a:lnTo>
                    <a:pt x="711" y="962"/>
                  </a:lnTo>
                  <a:lnTo>
                    <a:pt x="707" y="957"/>
                  </a:lnTo>
                  <a:lnTo>
                    <a:pt x="702" y="952"/>
                  </a:lnTo>
                  <a:lnTo>
                    <a:pt x="702" y="952"/>
                  </a:lnTo>
                  <a:lnTo>
                    <a:pt x="696" y="944"/>
                  </a:lnTo>
                  <a:lnTo>
                    <a:pt x="695" y="939"/>
                  </a:lnTo>
                  <a:lnTo>
                    <a:pt x="696" y="935"/>
                  </a:lnTo>
                  <a:lnTo>
                    <a:pt x="696" y="935"/>
                  </a:lnTo>
                  <a:lnTo>
                    <a:pt x="698" y="932"/>
                  </a:lnTo>
                  <a:lnTo>
                    <a:pt x="702" y="930"/>
                  </a:lnTo>
                  <a:lnTo>
                    <a:pt x="711" y="930"/>
                  </a:lnTo>
                  <a:lnTo>
                    <a:pt x="711" y="930"/>
                  </a:lnTo>
                  <a:lnTo>
                    <a:pt x="715" y="928"/>
                  </a:lnTo>
                  <a:lnTo>
                    <a:pt x="716" y="924"/>
                  </a:lnTo>
                  <a:lnTo>
                    <a:pt x="716" y="924"/>
                  </a:lnTo>
                  <a:lnTo>
                    <a:pt x="718" y="919"/>
                  </a:lnTo>
                  <a:lnTo>
                    <a:pt x="720" y="915"/>
                  </a:lnTo>
                  <a:lnTo>
                    <a:pt x="720" y="915"/>
                  </a:lnTo>
                  <a:lnTo>
                    <a:pt x="722" y="912"/>
                  </a:lnTo>
                  <a:lnTo>
                    <a:pt x="724" y="910"/>
                  </a:lnTo>
                  <a:lnTo>
                    <a:pt x="729" y="910"/>
                  </a:lnTo>
                  <a:lnTo>
                    <a:pt x="729" y="910"/>
                  </a:lnTo>
                  <a:lnTo>
                    <a:pt x="734" y="912"/>
                  </a:lnTo>
                  <a:lnTo>
                    <a:pt x="734" y="912"/>
                  </a:lnTo>
                  <a:lnTo>
                    <a:pt x="744" y="915"/>
                  </a:lnTo>
                  <a:lnTo>
                    <a:pt x="747" y="917"/>
                  </a:lnTo>
                  <a:lnTo>
                    <a:pt x="749" y="923"/>
                  </a:lnTo>
                  <a:lnTo>
                    <a:pt x="749" y="923"/>
                  </a:lnTo>
                  <a:lnTo>
                    <a:pt x="754" y="934"/>
                  </a:lnTo>
                  <a:lnTo>
                    <a:pt x="756" y="939"/>
                  </a:lnTo>
                  <a:lnTo>
                    <a:pt x="758" y="946"/>
                  </a:lnTo>
                  <a:lnTo>
                    <a:pt x="758" y="946"/>
                  </a:lnTo>
                  <a:lnTo>
                    <a:pt x="756" y="968"/>
                  </a:lnTo>
                  <a:lnTo>
                    <a:pt x="756" y="972"/>
                  </a:lnTo>
                  <a:lnTo>
                    <a:pt x="758" y="977"/>
                  </a:lnTo>
                  <a:lnTo>
                    <a:pt x="760" y="981"/>
                  </a:lnTo>
                  <a:lnTo>
                    <a:pt x="765" y="986"/>
                  </a:lnTo>
                  <a:lnTo>
                    <a:pt x="765" y="986"/>
                  </a:lnTo>
                  <a:lnTo>
                    <a:pt x="778" y="995"/>
                  </a:lnTo>
                  <a:lnTo>
                    <a:pt x="778" y="995"/>
                  </a:lnTo>
                  <a:lnTo>
                    <a:pt x="785" y="1004"/>
                  </a:lnTo>
                  <a:lnTo>
                    <a:pt x="789" y="1010"/>
                  </a:lnTo>
                  <a:lnTo>
                    <a:pt x="792" y="1013"/>
                  </a:lnTo>
                  <a:lnTo>
                    <a:pt x="792" y="1013"/>
                  </a:lnTo>
                  <a:lnTo>
                    <a:pt x="798" y="1015"/>
                  </a:lnTo>
                  <a:lnTo>
                    <a:pt x="801" y="1017"/>
                  </a:lnTo>
                  <a:lnTo>
                    <a:pt x="805" y="1015"/>
                  </a:lnTo>
                  <a:lnTo>
                    <a:pt x="809" y="1013"/>
                  </a:lnTo>
                  <a:lnTo>
                    <a:pt x="814" y="1010"/>
                  </a:lnTo>
                  <a:lnTo>
                    <a:pt x="821" y="1004"/>
                  </a:lnTo>
                  <a:lnTo>
                    <a:pt x="821" y="1004"/>
                  </a:lnTo>
                  <a:lnTo>
                    <a:pt x="829" y="1004"/>
                  </a:lnTo>
                  <a:lnTo>
                    <a:pt x="834" y="1006"/>
                  </a:lnTo>
                  <a:lnTo>
                    <a:pt x="839" y="1010"/>
                  </a:lnTo>
                  <a:lnTo>
                    <a:pt x="845" y="1013"/>
                  </a:lnTo>
                  <a:lnTo>
                    <a:pt x="845" y="1013"/>
                  </a:lnTo>
                  <a:lnTo>
                    <a:pt x="852" y="1015"/>
                  </a:lnTo>
                  <a:lnTo>
                    <a:pt x="863" y="1015"/>
                  </a:lnTo>
                  <a:lnTo>
                    <a:pt x="872" y="1013"/>
                  </a:lnTo>
                  <a:lnTo>
                    <a:pt x="879" y="1010"/>
                  </a:lnTo>
                  <a:lnTo>
                    <a:pt x="879" y="1010"/>
                  </a:lnTo>
                  <a:lnTo>
                    <a:pt x="887" y="1000"/>
                  </a:lnTo>
                  <a:lnTo>
                    <a:pt x="888" y="999"/>
                  </a:lnTo>
                  <a:lnTo>
                    <a:pt x="892" y="999"/>
                  </a:lnTo>
                  <a:lnTo>
                    <a:pt x="894" y="1000"/>
                  </a:lnTo>
                  <a:lnTo>
                    <a:pt x="897" y="1002"/>
                  </a:lnTo>
                  <a:lnTo>
                    <a:pt x="897" y="1002"/>
                  </a:lnTo>
                  <a:lnTo>
                    <a:pt x="899" y="1008"/>
                  </a:lnTo>
                  <a:lnTo>
                    <a:pt x="901" y="1011"/>
                  </a:lnTo>
                  <a:lnTo>
                    <a:pt x="899" y="1017"/>
                  </a:lnTo>
                  <a:lnTo>
                    <a:pt x="897" y="1024"/>
                  </a:lnTo>
                  <a:lnTo>
                    <a:pt x="892" y="1037"/>
                  </a:lnTo>
                  <a:lnTo>
                    <a:pt x="885" y="1048"/>
                  </a:lnTo>
                  <a:lnTo>
                    <a:pt x="885" y="1048"/>
                  </a:lnTo>
                  <a:lnTo>
                    <a:pt x="899" y="1042"/>
                  </a:lnTo>
                  <a:lnTo>
                    <a:pt x="914" y="1037"/>
                  </a:lnTo>
                  <a:lnTo>
                    <a:pt x="928" y="1035"/>
                  </a:lnTo>
                  <a:lnTo>
                    <a:pt x="941" y="1033"/>
                  </a:lnTo>
                  <a:lnTo>
                    <a:pt x="955" y="1035"/>
                  </a:lnTo>
                  <a:lnTo>
                    <a:pt x="968" y="1035"/>
                  </a:lnTo>
                  <a:lnTo>
                    <a:pt x="995" y="1040"/>
                  </a:lnTo>
                  <a:lnTo>
                    <a:pt x="1022" y="1046"/>
                  </a:lnTo>
                  <a:lnTo>
                    <a:pt x="1049" y="1049"/>
                  </a:lnTo>
                  <a:lnTo>
                    <a:pt x="1064" y="1049"/>
                  </a:lnTo>
                  <a:lnTo>
                    <a:pt x="1078" y="1049"/>
                  </a:lnTo>
                  <a:lnTo>
                    <a:pt x="1095" y="1048"/>
                  </a:lnTo>
                  <a:lnTo>
                    <a:pt x="1109" y="1044"/>
                  </a:lnTo>
                  <a:lnTo>
                    <a:pt x="1109" y="1044"/>
                  </a:lnTo>
                  <a:close/>
                </a:path>
              </a:pathLst>
            </a:custGeom>
            <a:solidFill>
              <a:srgbClr val="B5B5B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8" name="Google Shape;348;p18"/>
            <p:cNvSpPr/>
            <p:nvPr/>
          </p:nvSpPr>
          <p:spPr>
            <a:xfrm>
              <a:off x="3857158" y="2986954"/>
              <a:ext cx="1337739" cy="1767498"/>
            </a:xfrm>
            <a:custGeom>
              <a:rect b="b" l="l" r="r" t="t"/>
              <a:pathLst>
                <a:path extrusionOk="0" h="1386" w="1049">
                  <a:moveTo>
                    <a:pt x="1011" y="1022"/>
                  </a:moveTo>
                  <a:lnTo>
                    <a:pt x="1011" y="1022"/>
                  </a:lnTo>
                  <a:lnTo>
                    <a:pt x="1010" y="1031"/>
                  </a:lnTo>
                  <a:lnTo>
                    <a:pt x="1010" y="1040"/>
                  </a:lnTo>
                  <a:lnTo>
                    <a:pt x="1010" y="1040"/>
                  </a:lnTo>
                  <a:lnTo>
                    <a:pt x="1011" y="1053"/>
                  </a:lnTo>
                  <a:lnTo>
                    <a:pt x="1011" y="1066"/>
                  </a:lnTo>
                  <a:lnTo>
                    <a:pt x="1010" y="1077"/>
                  </a:lnTo>
                  <a:lnTo>
                    <a:pt x="1006" y="1089"/>
                  </a:lnTo>
                  <a:lnTo>
                    <a:pt x="1006" y="1089"/>
                  </a:lnTo>
                  <a:lnTo>
                    <a:pt x="995" y="1111"/>
                  </a:lnTo>
                  <a:lnTo>
                    <a:pt x="990" y="1122"/>
                  </a:lnTo>
                  <a:lnTo>
                    <a:pt x="988" y="1135"/>
                  </a:lnTo>
                  <a:lnTo>
                    <a:pt x="988" y="1135"/>
                  </a:lnTo>
                  <a:lnTo>
                    <a:pt x="984" y="1147"/>
                  </a:lnTo>
                  <a:lnTo>
                    <a:pt x="979" y="1158"/>
                  </a:lnTo>
                  <a:lnTo>
                    <a:pt x="973" y="1169"/>
                  </a:lnTo>
                  <a:lnTo>
                    <a:pt x="970" y="1182"/>
                  </a:lnTo>
                  <a:lnTo>
                    <a:pt x="970" y="1182"/>
                  </a:lnTo>
                  <a:lnTo>
                    <a:pt x="966" y="1200"/>
                  </a:lnTo>
                  <a:lnTo>
                    <a:pt x="963" y="1209"/>
                  </a:lnTo>
                  <a:lnTo>
                    <a:pt x="959" y="1212"/>
                  </a:lnTo>
                  <a:lnTo>
                    <a:pt x="955" y="1214"/>
                  </a:lnTo>
                  <a:lnTo>
                    <a:pt x="955" y="1214"/>
                  </a:lnTo>
                  <a:lnTo>
                    <a:pt x="952" y="1216"/>
                  </a:lnTo>
                  <a:lnTo>
                    <a:pt x="946" y="1216"/>
                  </a:lnTo>
                  <a:lnTo>
                    <a:pt x="937" y="1214"/>
                  </a:lnTo>
                  <a:lnTo>
                    <a:pt x="928" y="1209"/>
                  </a:lnTo>
                  <a:lnTo>
                    <a:pt x="923" y="1200"/>
                  </a:lnTo>
                  <a:lnTo>
                    <a:pt x="923" y="1200"/>
                  </a:lnTo>
                  <a:lnTo>
                    <a:pt x="919" y="1192"/>
                  </a:lnTo>
                  <a:lnTo>
                    <a:pt x="917" y="1185"/>
                  </a:lnTo>
                  <a:lnTo>
                    <a:pt x="917" y="1185"/>
                  </a:lnTo>
                  <a:lnTo>
                    <a:pt x="906" y="1171"/>
                  </a:lnTo>
                  <a:lnTo>
                    <a:pt x="905" y="1163"/>
                  </a:lnTo>
                  <a:lnTo>
                    <a:pt x="903" y="1153"/>
                  </a:lnTo>
                  <a:lnTo>
                    <a:pt x="903" y="1153"/>
                  </a:lnTo>
                  <a:lnTo>
                    <a:pt x="905" y="1144"/>
                  </a:lnTo>
                  <a:lnTo>
                    <a:pt x="908" y="1135"/>
                  </a:lnTo>
                  <a:lnTo>
                    <a:pt x="912" y="1127"/>
                  </a:lnTo>
                  <a:lnTo>
                    <a:pt x="919" y="1120"/>
                  </a:lnTo>
                  <a:lnTo>
                    <a:pt x="919" y="1120"/>
                  </a:lnTo>
                  <a:lnTo>
                    <a:pt x="925" y="1111"/>
                  </a:lnTo>
                  <a:lnTo>
                    <a:pt x="928" y="1104"/>
                  </a:lnTo>
                  <a:lnTo>
                    <a:pt x="928" y="1095"/>
                  </a:lnTo>
                  <a:lnTo>
                    <a:pt x="926" y="1086"/>
                  </a:lnTo>
                  <a:lnTo>
                    <a:pt x="926" y="1086"/>
                  </a:lnTo>
                  <a:lnTo>
                    <a:pt x="923" y="1068"/>
                  </a:lnTo>
                  <a:lnTo>
                    <a:pt x="923" y="1059"/>
                  </a:lnTo>
                  <a:lnTo>
                    <a:pt x="925" y="1049"/>
                  </a:lnTo>
                  <a:lnTo>
                    <a:pt x="925" y="1049"/>
                  </a:lnTo>
                  <a:lnTo>
                    <a:pt x="928" y="1044"/>
                  </a:lnTo>
                  <a:lnTo>
                    <a:pt x="932" y="1040"/>
                  </a:lnTo>
                  <a:lnTo>
                    <a:pt x="943" y="1035"/>
                  </a:lnTo>
                  <a:lnTo>
                    <a:pt x="955" y="1030"/>
                  </a:lnTo>
                  <a:lnTo>
                    <a:pt x="964" y="1024"/>
                  </a:lnTo>
                  <a:lnTo>
                    <a:pt x="964" y="1024"/>
                  </a:lnTo>
                  <a:lnTo>
                    <a:pt x="972" y="1017"/>
                  </a:lnTo>
                  <a:lnTo>
                    <a:pt x="975" y="1010"/>
                  </a:lnTo>
                  <a:lnTo>
                    <a:pt x="975" y="1010"/>
                  </a:lnTo>
                  <a:lnTo>
                    <a:pt x="979" y="1002"/>
                  </a:lnTo>
                  <a:lnTo>
                    <a:pt x="983" y="999"/>
                  </a:lnTo>
                  <a:lnTo>
                    <a:pt x="986" y="997"/>
                  </a:lnTo>
                  <a:lnTo>
                    <a:pt x="986" y="997"/>
                  </a:lnTo>
                  <a:lnTo>
                    <a:pt x="990" y="997"/>
                  </a:lnTo>
                  <a:lnTo>
                    <a:pt x="997" y="997"/>
                  </a:lnTo>
                  <a:lnTo>
                    <a:pt x="1006" y="1001"/>
                  </a:lnTo>
                  <a:lnTo>
                    <a:pt x="1006" y="1001"/>
                  </a:lnTo>
                  <a:lnTo>
                    <a:pt x="1010" y="1004"/>
                  </a:lnTo>
                  <a:lnTo>
                    <a:pt x="1011" y="1011"/>
                  </a:lnTo>
                  <a:lnTo>
                    <a:pt x="1011" y="1017"/>
                  </a:lnTo>
                  <a:lnTo>
                    <a:pt x="1011" y="1022"/>
                  </a:lnTo>
                  <a:lnTo>
                    <a:pt x="1011" y="1022"/>
                  </a:lnTo>
                  <a:close/>
                  <a:moveTo>
                    <a:pt x="742" y="116"/>
                  </a:moveTo>
                  <a:lnTo>
                    <a:pt x="742" y="116"/>
                  </a:lnTo>
                  <a:lnTo>
                    <a:pt x="733" y="121"/>
                  </a:lnTo>
                  <a:lnTo>
                    <a:pt x="733" y="121"/>
                  </a:lnTo>
                  <a:lnTo>
                    <a:pt x="724" y="123"/>
                  </a:lnTo>
                  <a:lnTo>
                    <a:pt x="716" y="123"/>
                  </a:lnTo>
                  <a:lnTo>
                    <a:pt x="702" y="118"/>
                  </a:lnTo>
                  <a:lnTo>
                    <a:pt x="702" y="118"/>
                  </a:lnTo>
                  <a:lnTo>
                    <a:pt x="697" y="116"/>
                  </a:lnTo>
                  <a:lnTo>
                    <a:pt x="691" y="116"/>
                  </a:lnTo>
                  <a:lnTo>
                    <a:pt x="691" y="116"/>
                  </a:lnTo>
                  <a:lnTo>
                    <a:pt x="687" y="118"/>
                  </a:lnTo>
                  <a:lnTo>
                    <a:pt x="684" y="121"/>
                  </a:lnTo>
                  <a:lnTo>
                    <a:pt x="684" y="121"/>
                  </a:lnTo>
                  <a:lnTo>
                    <a:pt x="680" y="121"/>
                  </a:lnTo>
                  <a:lnTo>
                    <a:pt x="677" y="119"/>
                  </a:lnTo>
                  <a:lnTo>
                    <a:pt x="671" y="118"/>
                  </a:lnTo>
                  <a:lnTo>
                    <a:pt x="671" y="118"/>
                  </a:lnTo>
                  <a:lnTo>
                    <a:pt x="648" y="119"/>
                  </a:lnTo>
                  <a:lnTo>
                    <a:pt x="637" y="118"/>
                  </a:lnTo>
                  <a:lnTo>
                    <a:pt x="631" y="114"/>
                  </a:lnTo>
                  <a:lnTo>
                    <a:pt x="626" y="110"/>
                  </a:lnTo>
                  <a:lnTo>
                    <a:pt x="626" y="110"/>
                  </a:lnTo>
                  <a:lnTo>
                    <a:pt x="617" y="103"/>
                  </a:lnTo>
                  <a:lnTo>
                    <a:pt x="608" y="96"/>
                  </a:lnTo>
                  <a:lnTo>
                    <a:pt x="599" y="92"/>
                  </a:lnTo>
                  <a:lnTo>
                    <a:pt x="593" y="90"/>
                  </a:lnTo>
                  <a:lnTo>
                    <a:pt x="588" y="90"/>
                  </a:lnTo>
                  <a:lnTo>
                    <a:pt x="588" y="90"/>
                  </a:lnTo>
                  <a:lnTo>
                    <a:pt x="577" y="92"/>
                  </a:lnTo>
                  <a:lnTo>
                    <a:pt x="570" y="96"/>
                  </a:lnTo>
                  <a:lnTo>
                    <a:pt x="564" y="103"/>
                  </a:lnTo>
                  <a:lnTo>
                    <a:pt x="563" y="107"/>
                  </a:lnTo>
                  <a:lnTo>
                    <a:pt x="561" y="112"/>
                  </a:lnTo>
                  <a:lnTo>
                    <a:pt x="561" y="112"/>
                  </a:lnTo>
                  <a:lnTo>
                    <a:pt x="561" y="125"/>
                  </a:lnTo>
                  <a:lnTo>
                    <a:pt x="559" y="132"/>
                  </a:lnTo>
                  <a:lnTo>
                    <a:pt x="554" y="136"/>
                  </a:lnTo>
                  <a:lnTo>
                    <a:pt x="554" y="136"/>
                  </a:lnTo>
                  <a:lnTo>
                    <a:pt x="548" y="138"/>
                  </a:lnTo>
                  <a:lnTo>
                    <a:pt x="541" y="138"/>
                  </a:lnTo>
                  <a:lnTo>
                    <a:pt x="526" y="134"/>
                  </a:lnTo>
                  <a:lnTo>
                    <a:pt x="510" y="128"/>
                  </a:lnTo>
                  <a:lnTo>
                    <a:pt x="499" y="119"/>
                  </a:lnTo>
                  <a:lnTo>
                    <a:pt x="499" y="119"/>
                  </a:lnTo>
                  <a:lnTo>
                    <a:pt x="490" y="112"/>
                  </a:lnTo>
                  <a:lnTo>
                    <a:pt x="481" y="105"/>
                  </a:lnTo>
                  <a:lnTo>
                    <a:pt x="472" y="100"/>
                  </a:lnTo>
                  <a:lnTo>
                    <a:pt x="459" y="96"/>
                  </a:lnTo>
                  <a:lnTo>
                    <a:pt x="459" y="96"/>
                  </a:lnTo>
                  <a:lnTo>
                    <a:pt x="447" y="94"/>
                  </a:lnTo>
                  <a:lnTo>
                    <a:pt x="436" y="89"/>
                  </a:lnTo>
                  <a:lnTo>
                    <a:pt x="425" y="81"/>
                  </a:lnTo>
                  <a:lnTo>
                    <a:pt x="420" y="76"/>
                  </a:lnTo>
                  <a:lnTo>
                    <a:pt x="418" y="71"/>
                  </a:lnTo>
                  <a:lnTo>
                    <a:pt x="418" y="71"/>
                  </a:lnTo>
                  <a:lnTo>
                    <a:pt x="416" y="62"/>
                  </a:lnTo>
                  <a:lnTo>
                    <a:pt x="416" y="52"/>
                  </a:lnTo>
                  <a:lnTo>
                    <a:pt x="420" y="34"/>
                  </a:lnTo>
                  <a:lnTo>
                    <a:pt x="421" y="24"/>
                  </a:lnTo>
                  <a:lnTo>
                    <a:pt x="421" y="16"/>
                  </a:lnTo>
                  <a:lnTo>
                    <a:pt x="420" y="9"/>
                  </a:lnTo>
                  <a:lnTo>
                    <a:pt x="416" y="5"/>
                  </a:lnTo>
                  <a:lnTo>
                    <a:pt x="412" y="4"/>
                  </a:lnTo>
                  <a:lnTo>
                    <a:pt x="412" y="4"/>
                  </a:lnTo>
                  <a:lnTo>
                    <a:pt x="401" y="0"/>
                  </a:lnTo>
                  <a:lnTo>
                    <a:pt x="389" y="0"/>
                  </a:lnTo>
                  <a:lnTo>
                    <a:pt x="376" y="2"/>
                  </a:lnTo>
                  <a:lnTo>
                    <a:pt x="365" y="4"/>
                  </a:lnTo>
                  <a:lnTo>
                    <a:pt x="365" y="4"/>
                  </a:lnTo>
                  <a:lnTo>
                    <a:pt x="351" y="7"/>
                  </a:lnTo>
                  <a:lnTo>
                    <a:pt x="338" y="11"/>
                  </a:lnTo>
                  <a:lnTo>
                    <a:pt x="324" y="11"/>
                  </a:lnTo>
                  <a:lnTo>
                    <a:pt x="309" y="11"/>
                  </a:lnTo>
                  <a:lnTo>
                    <a:pt x="309" y="11"/>
                  </a:lnTo>
                  <a:lnTo>
                    <a:pt x="297" y="9"/>
                  </a:lnTo>
                  <a:lnTo>
                    <a:pt x="284" y="11"/>
                  </a:lnTo>
                  <a:lnTo>
                    <a:pt x="273" y="16"/>
                  </a:lnTo>
                  <a:lnTo>
                    <a:pt x="262" y="24"/>
                  </a:lnTo>
                  <a:lnTo>
                    <a:pt x="262" y="24"/>
                  </a:lnTo>
                  <a:lnTo>
                    <a:pt x="249" y="33"/>
                  </a:lnTo>
                  <a:lnTo>
                    <a:pt x="239" y="40"/>
                  </a:lnTo>
                  <a:lnTo>
                    <a:pt x="233" y="42"/>
                  </a:lnTo>
                  <a:lnTo>
                    <a:pt x="228" y="42"/>
                  </a:lnTo>
                  <a:lnTo>
                    <a:pt x="220" y="42"/>
                  </a:lnTo>
                  <a:lnTo>
                    <a:pt x="213" y="40"/>
                  </a:lnTo>
                  <a:lnTo>
                    <a:pt x="213" y="40"/>
                  </a:lnTo>
                  <a:lnTo>
                    <a:pt x="208" y="38"/>
                  </a:lnTo>
                  <a:lnTo>
                    <a:pt x="202" y="38"/>
                  </a:lnTo>
                  <a:lnTo>
                    <a:pt x="192" y="38"/>
                  </a:lnTo>
                  <a:lnTo>
                    <a:pt x="192" y="38"/>
                  </a:lnTo>
                  <a:lnTo>
                    <a:pt x="186" y="38"/>
                  </a:lnTo>
                  <a:lnTo>
                    <a:pt x="182" y="34"/>
                  </a:lnTo>
                  <a:lnTo>
                    <a:pt x="177" y="31"/>
                  </a:lnTo>
                  <a:lnTo>
                    <a:pt x="172" y="29"/>
                  </a:lnTo>
                  <a:lnTo>
                    <a:pt x="172" y="29"/>
                  </a:lnTo>
                  <a:lnTo>
                    <a:pt x="164" y="31"/>
                  </a:lnTo>
                  <a:lnTo>
                    <a:pt x="161" y="33"/>
                  </a:lnTo>
                  <a:lnTo>
                    <a:pt x="159" y="38"/>
                  </a:lnTo>
                  <a:lnTo>
                    <a:pt x="159" y="42"/>
                  </a:lnTo>
                  <a:lnTo>
                    <a:pt x="159" y="52"/>
                  </a:lnTo>
                  <a:lnTo>
                    <a:pt x="157" y="62"/>
                  </a:lnTo>
                  <a:lnTo>
                    <a:pt x="157" y="62"/>
                  </a:lnTo>
                  <a:lnTo>
                    <a:pt x="155" y="65"/>
                  </a:lnTo>
                  <a:lnTo>
                    <a:pt x="152" y="69"/>
                  </a:lnTo>
                  <a:lnTo>
                    <a:pt x="143" y="72"/>
                  </a:lnTo>
                  <a:lnTo>
                    <a:pt x="134" y="76"/>
                  </a:lnTo>
                  <a:lnTo>
                    <a:pt x="128" y="78"/>
                  </a:lnTo>
                  <a:lnTo>
                    <a:pt x="125" y="81"/>
                  </a:lnTo>
                  <a:lnTo>
                    <a:pt x="125" y="81"/>
                  </a:lnTo>
                  <a:lnTo>
                    <a:pt x="121" y="89"/>
                  </a:lnTo>
                  <a:lnTo>
                    <a:pt x="116" y="96"/>
                  </a:lnTo>
                  <a:lnTo>
                    <a:pt x="112" y="112"/>
                  </a:lnTo>
                  <a:lnTo>
                    <a:pt x="108" y="128"/>
                  </a:lnTo>
                  <a:lnTo>
                    <a:pt x="106" y="145"/>
                  </a:lnTo>
                  <a:lnTo>
                    <a:pt x="106" y="145"/>
                  </a:lnTo>
                  <a:lnTo>
                    <a:pt x="105" y="157"/>
                  </a:lnTo>
                  <a:lnTo>
                    <a:pt x="101" y="168"/>
                  </a:lnTo>
                  <a:lnTo>
                    <a:pt x="96" y="181"/>
                  </a:lnTo>
                  <a:lnTo>
                    <a:pt x="87" y="190"/>
                  </a:lnTo>
                  <a:lnTo>
                    <a:pt x="87" y="190"/>
                  </a:lnTo>
                  <a:lnTo>
                    <a:pt x="74" y="197"/>
                  </a:lnTo>
                  <a:lnTo>
                    <a:pt x="63" y="204"/>
                  </a:lnTo>
                  <a:lnTo>
                    <a:pt x="52" y="214"/>
                  </a:lnTo>
                  <a:lnTo>
                    <a:pt x="49" y="219"/>
                  </a:lnTo>
                  <a:lnTo>
                    <a:pt x="47" y="226"/>
                  </a:lnTo>
                  <a:lnTo>
                    <a:pt x="47" y="226"/>
                  </a:lnTo>
                  <a:lnTo>
                    <a:pt x="43" y="237"/>
                  </a:lnTo>
                  <a:lnTo>
                    <a:pt x="38" y="246"/>
                  </a:lnTo>
                  <a:lnTo>
                    <a:pt x="32" y="255"/>
                  </a:lnTo>
                  <a:lnTo>
                    <a:pt x="23" y="264"/>
                  </a:lnTo>
                  <a:lnTo>
                    <a:pt x="23" y="264"/>
                  </a:lnTo>
                  <a:lnTo>
                    <a:pt x="14" y="273"/>
                  </a:lnTo>
                  <a:lnTo>
                    <a:pt x="12" y="277"/>
                  </a:lnTo>
                  <a:lnTo>
                    <a:pt x="11" y="282"/>
                  </a:lnTo>
                  <a:lnTo>
                    <a:pt x="11" y="282"/>
                  </a:lnTo>
                  <a:lnTo>
                    <a:pt x="7" y="295"/>
                  </a:lnTo>
                  <a:lnTo>
                    <a:pt x="3" y="306"/>
                  </a:lnTo>
                  <a:lnTo>
                    <a:pt x="1" y="317"/>
                  </a:lnTo>
                  <a:lnTo>
                    <a:pt x="3" y="324"/>
                  </a:lnTo>
                  <a:lnTo>
                    <a:pt x="7" y="329"/>
                  </a:lnTo>
                  <a:lnTo>
                    <a:pt x="7" y="329"/>
                  </a:lnTo>
                  <a:lnTo>
                    <a:pt x="9" y="335"/>
                  </a:lnTo>
                  <a:lnTo>
                    <a:pt x="9" y="342"/>
                  </a:lnTo>
                  <a:lnTo>
                    <a:pt x="11" y="356"/>
                  </a:lnTo>
                  <a:lnTo>
                    <a:pt x="11" y="356"/>
                  </a:lnTo>
                  <a:lnTo>
                    <a:pt x="14" y="367"/>
                  </a:lnTo>
                  <a:lnTo>
                    <a:pt x="16" y="380"/>
                  </a:lnTo>
                  <a:lnTo>
                    <a:pt x="16" y="380"/>
                  </a:lnTo>
                  <a:lnTo>
                    <a:pt x="14" y="389"/>
                  </a:lnTo>
                  <a:lnTo>
                    <a:pt x="12" y="396"/>
                  </a:lnTo>
                  <a:lnTo>
                    <a:pt x="7" y="413"/>
                  </a:lnTo>
                  <a:lnTo>
                    <a:pt x="7" y="413"/>
                  </a:lnTo>
                  <a:lnTo>
                    <a:pt x="3" y="423"/>
                  </a:lnTo>
                  <a:lnTo>
                    <a:pt x="1" y="436"/>
                  </a:lnTo>
                  <a:lnTo>
                    <a:pt x="0" y="449"/>
                  </a:lnTo>
                  <a:lnTo>
                    <a:pt x="0" y="460"/>
                  </a:lnTo>
                  <a:lnTo>
                    <a:pt x="0" y="460"/>
                  </a:lnTo>
                  <a:lnTo>
                    <a:pt x="1" y="467"/>
                  </a:lnTo>
                  <a:lnTo>
                    <a:pt x="5" y="474"/>
                  </a:lnTo>
                  <a:lnTo>
                    <a:pt x="14" y="485"/>
                  </a:lnTo>
                  <a:lnTo>
                    <a:pt x="25" y="498"/>
                  </a:lnTo>
                  <a:lnTo>
                    <a:pt x="34" y="508"/>
                  </a:lnTo>
                  <a:lnTo>
                    <a:pt x="34" y="508"/>
                  </a:lnTo>
                  <a:lnTo>
                    <a:pt x="39" y="519"/>
                  </a:lnTo>
                  <a:lnTo>
                    <a:pt x="47" y="532"/>
                  </a:lnTo>
                  <a:lnTo>
                    <a:pt x="58" y="561"/>
                  </a:lnTo>
                  <a:lnTo>
                    <a:pt x="63" y="575"/>
                  </a:lnTo>
                  <a:lnTo>
                    <a:pt x="70" y="588"/>
                  </a:lnTo>
                  <a:lnTo>
                    <a:pt x="79" y="597"/>
                  </a:lnTo>
                  <a:lnTo>
                    <a:pt x="90" y="606"/>
                  </a:lnTo>
                  <a:lnTo>
                    <a:pt x="90" y="606"/>
                  </a:lnTo>
                  <a:lnTo>
                    <a:pt x="108" y="615"/>
                  </a:lnTo>
                  <a:lnTo>
                    <a:pt x="128" y="624"/>
                  </a:lnTo>
                  <a:lnTo>
                    <a:pt x="137" y="628"/>
                  </a:lnTo>
                  <a:lnTo>
                    <a:pt x="148" y="630"/>
                  </a:lnTo>
                  <a:lnTo>
                    <a:pt x="159" y="630"/>
                  </a:lnTo>
                  <a:lnTo>
                    <a:pt x="168" y="628"/>
                  </a:lnTo>
                  <a:lnTo>
                    <a:pt x="168" y="628"/>
                  </a:lnTo>
                  <a:lnTo>
                    <a:pt x="190" y="621"/>
                  </a:lnTo>
                  <a:lnTo>
                    <a:pt x="213" y="617"/>
                  </a:lnTo>
                  <a:lnTo>
                    <a:pt x="213" y="617"/>
                  </a:lnTo>
                  <a:lnTo>
                    <a:pt x="222" y="615"/>
                  </a:lnTo>
                  <a:lnTo>
                    <a:pt x="230" y="615"/>
                  </a:lnTo>
                  <a:lnTo>
                    <a:pt x="230" y="615"/>
                  </a:lnTo>
                  <a:lnTo>
                    <a:pt x="237" y="617"/>
                  </a:lnTo>
                  <a:lnTo>
                    <a:pt x="244" y="621"/>
                  </a:lnTo>
                  <a:lnTo>
                    <a:pt x="244" y="621"/>
                  </a:lnTo>
                  <a:lnTo>
                    <a:pt x="251" y="622"/>
                  </a:lnTo>
                  <a:lnTo>
                    <a:pt x="259" y="622"/>
                  </a:lnTo>
                  <a:lnTo>
                    <a:pt x="271" y="619"/>
                  </a:lnTo>
                  <a:lnTo>
                    <a:pt x="295" y="610"/>
                  </a:lnTo>
                  <a:lnTo>
                    <a:pt x="295" y="610"/>
                  </a:lnTo>
                  <a:lnTo>
                    <a:pt x="307" y="606"/>
                  </a:lnTo>
                  <a:lnTo>
                    <a:pt x="318" y="606"/>
                  </a:lnTo>
                  <a:lnTo>
                    <a:pt x="318" y="606"/>
                  </a:lnTo>
                  <a:lnTo>
                    <a:pt x="324" y="606"/>
                  </a:lnTo>
                  <a:lnTo>
                    <a:pt x="327" y="608"/>
                  </a:lnTo>
                  <a:lnTo>
                    <a:pt x="335" y="613"/>
                  </a:lnTo>
                  <a:lnTo>
                    <a:pt x="335" y="613"/>
                  </a:lnTo>
                  <a:lnTo>
                    <a:pt x="351" y="626"/>
                  </a:lnTo>
                  <a:lnTo>
                    <a:pt x="360" y="631"/>
                  </a:lnTo>
                  <a:lnTo>
                    <a:pt x="369" y="635"/>
                  </a:lnTo>
                  <a:lnTo>
                    <a:pt x="369" y="635"/>
                  </a:lnTo>
                  <a:lnTo>
                    <a:pt x="376" y="637"/>
                  </a:lnTo>
                  <a:lnTo>
                    <a:pt x="382" y="641"/>
                  </a:lnTo>
                  <a:lnTo>
                    <a:pt x="387" y="646"/>
                  </a:lnTo>
                  <a:lnTo>
                    <a:pt x="392" y="651"/>
                  </a:lnTo>
                  <a:lnTo>
                    <a:pt x="398" y="662"/>
                  </a:lnTo>
                  <a:lnTo>
                    <a:pt x="401" y="677"/>
                  </a:lnTo>
                  <a:lnTo>
                    <a:pt x="401" y="691"/>
                  </a:lnTo>
                  <a:lnTo>
                    <a:pt x="400" y="706"/>
                  </a:lnTo>
                  <a:lnTo>
                    <a:pt x="394" y="735"/>
                  </a:lnTo>
                  <a:lnTo>
                    <a:pt x="394" y="735"/>
                  </a:lnTo>
                  <a:lnTo>
                    <a:pt x="392" y="747"/>
                  </a:lnTo>
                  <a:lnTo>
                    <a:pt x="394" y="762"/>
                  </a:lnTo>
                  <a:lnTo>
                    <a:pt x="400" y="776"/>
                  </a:lnTo>
                  <a:lnTo>
                    <a:pt x="407" y="789"/>
                  </a:lnTo>
                  <a:lnTo>
                    <a:pt x="407" y="789"/>
                  </a:lnTo>
                  <a:lnTo>
                    <a:pt x="427" y="809"/>
                  </a:lnTo>
                  <a:lnTo>
                    <a:pt x="436" y="820"/>
                  </a:lnTo>
                  <a:lnTo>
                    <a:pt x="445" y="831"/>
                  </a:lnTo>
                  <a:lnTo>
                    <a:pt x="445" y="831"/>
                  </a:lnTo>
                  <a:lnTo>
                    <a:pt x="450" y="845"/>
                  </a:lnTo>
                  <a:lnTo>
                    <a:pt x="456" y="859"/>
                  </a:lnTo>
                  <a:lnTo>
                    <a:pt x="456" y="859"/>
                  </a:lnTo>
                  <a:lnTo>
                    <a:pt x="456" y="874"/>
                  </a:lnTo>
                  <a:lnTo>
                    <a:pt x="456" y="874"/>
                  </a:lnTo>
                  <a:lnTo>
                    <a:pt x="456" y="887"/>
                  </a:lnTo>
                  <a:lnTo>
                    <a:pt x="454" y="897"/>
                  </a:lnTo>
                  <a:lnTo>
                    <a:pt x="454" y="908"/>
                  </a:lnTo>
                  <a:lnTo>
                    <a:pt x="454" y="914"/>
                  </a:lnTo>
                  <a:lnTo>
                    <a:pt x="458" y="919"/>
                  </a:lnTo>
                  <a:lnTo>
                    <a:pt x="458" y="919"/>
                  </a:lnTo>
                  <a:lnTo>
                    <a:pt x="463" y="928"/>
                  </a:lnTo>
                  <a:lnTo>
                    <a:pt x="463" y="939"/>
                  </a:lnTo>
                  <a:lnTo>
                    <a:pt x="461" y="952"/>
                  </a:lnTo>
                  <a:lnTo>
                    <a:pt x="458" y="963"/>
                  </a:lnTo>
                  <a:lnTo>
                    <a:pt x="447" y="984"/>
                  </a:lnTo>
                  <a:lnTo>
                    <a:pt x="443" y="995"/>
                  </a:lnTo>
                  <a:lnTo>
                    <a:pt x="440" y="1008"/>
                  </a:lnTo>
                  <a:lnTo>
                    <a:pt x="440" y="1008"/>
                  </a:lnTo>
                  <a:lnTo>
                    <a:pt x="436" y="1021"/>
                  </a:lnTo>
                  <a:lnTo>
                    <a:pt x="434" y="1037"/>
                  </a:lnTo>
                  <a:lnTo>
                    <a:pt x="434" y="1046"/>
                  </a:lnTo>
                  <a:lnTo>
                    <a:pt x="434" y="1053"/>
                  </a:lnTo>
                  <a:lnTo>
                    <a:pt x="436" y="1060"/>
                  </a:lnTo>
                  <a:lnTo>
                    <a:pt x="440" y="1066"/>
                  </a:lnTo>
                  <a:lnTo>
                    <a:pt x="440" y="1066"/>
                  </a:lnTo>
                  <a:lnTo>
                    <a:pt x="447" y="1073"/>
                  </a:lnTo>
                  <a:lnTo>
                    <a:pt x="452" y="1075"/>
                  </a:lnTo>
                  <a:lnTo>
                    <a:pt x="454" y="1078"/>
                  </a:lnTo>
                  <a:lnTo>
                    <a:pt x="454" y="1078"/>
                  </a:lnTo>
                  <a:lnTo>
                    <a:pt x="459" y="1086"/>
                  </a:lnTo>
                  <a:lnTo>
                    <a:pt x="461" y="1095"/>
                  </a:lnTo>
                  <a:lnTo>
                    <a:pt x="465" y="1109"/>
                  </a:lnTo>
                  <a:lnTo>
                    <a:pt x="465" y="1109"/>
                  </a:lnTo>
                  <a:lnTo>
                    <a:pt x="468" y="1122"/>
                  </a:lnTo>
                  <a:lnTo>
                    <a:pt x="470" y="1135"/>
                  </a:lnTo>
                  <a:lnTo>
                    <a:pt x="470" y="1135"/>
                  </a:lnTo>
                  <a:lnTo>
                    <a:pt x="474" y="1142"/>
                  </a:lnTo>
                  <a:lnTo>
                    <a:pt x="478" y="1149"/>
                  </a:lnTo>
                  <a:lnTo>
                    <a:pt x="481" y="1154"/>
                  </a:lnTo>
                  <a:lnTo>
                    <a:pt x="485" y="1163"/>
                  </a:lnTo>
                  <a:lnTo>
                    <a:pt x="485" y="1163"/>
                  </a:lnTo>
                  <a:lnTo>
                    <a:pt x="487" y="1183"/>
                  </a:lnTo>
                  <a:lnTo>
                    <a:pt x="487" y="1203"/>
                  </a:lnTo>
                  <a:lnTo>
                    <a:pt x="488" y="1225"/>
                  </a:lnTo>
                  <a:lnTo>
                    <a:pt x="490" y="1234"/>
                  </a:lnTo>
                  <a:lnTo>
                    <a:pt x="494" y="1245"/>
                  </a:lnTo>
                  <a:lnTo>
                    <a:pt x="494" y="1245"/>
                  </a:lnTo>
                  <a:lnTo>
                    <a:pt x="517" y="1290"/>
                  </a:lnTo>
                  <a:lnTo>
                    <a:pt x="517" y="1290"/>
                  </a:lnTo>
                  <a:lnTo>
                    <a:pt x="523" y="1303"/>
                  </a:lnTo>
                  <a:lnTo>
                    <a:pt x="526" y="1319"/>
                  </a:lnTo>
                  <a:lnTo>
                    <a:pt x="526" y="1319"/>
                  </a:lnTo>
                  <a:lnTo>
                    <a:pt x="526" y="1330"/>
                  </a:lnTo>
                  <a:lnTo>
                    <a:pt x="526" y="1343"/>
                  </a:lnTo>
                  <a:lnTo>
                    <a:pt x="525" y="1355"/>
                  </a:lnTo>
                  <a:lnTo>
                    <a:pt x="525" y="1366"/>
                  </a:lnTo>
                  <a:lnTo>
                    <a:pt x="525" y="1366"/>
                  </a:lnTo>
                  <a:lnTo>
                    <a:pt x="526" y="1373"/>
                  </a:lnTo>
                  <a:lnTo>
                    <a:pt x="530" y="1379"/>
                  </a:lnTo>
                  <a:lnTo>
                    <a:pt x="534" y="1384"/>
                  </a:lnTo>
                  <a:lnTo>
                    <a:pt x="539" y="1386"/>
                  </a:lnTo>
                  <a:lnTo>
                    <a:pt x="544" y="1386"/>
                  </a:lnTo>
                  <a:lnTo>
                    <a:pt x="550" y="1386"/>
                  </a:lnTo>
                  <a:lnTo>
                    <a:pt x="564" y="1382"/>
                  </a:lnTo>
                  <a:lnTo>
                    <a:pt x="564" y="1382"/>
                  </a:lnTo>
                  <a:lnTo>
                    <a:pt x="573" y="1379"/>
                  </a:lnTo>
                  <a:lnTo>
                    <a:pt x="582" y="1375"/>
                  </a:lnTo>
                  <a:lnTo>
                    <a:pt x="592" y="1375"/>
                  </a:lnTo>
                  <a:lnTo>
                    <a:pt x="602" y="1375"/>
                  </a:lnTo>
                  <a:lnTo>
                    <a:pt x="602" y="1375"/>
                  </a:lnTo>
                  <a:lnTo>
                    <a:pt x="619" y="1379"/>
                  </a:lnTo>
                  <a:lnTo>
                    <a:pt x="637" y="1379"/>
                  </a:lnTo>
                  <a:lnTo>
                    <a:pt x="646" y="1379"/>
                  </a:lnTo>
                  <a:lnTo>
                    <a:pt x="655" y="1377"/>
                  </a:lnTo>
                  <a:lnTo>
                    <a:pt x="664" y="1373"/>
                  </a:lnTo>
                  <a:lnTo>
                    <a:pt x="671" y="1370"/>
                  </a:lnTo>
                  <a:lnTo>
                    <a:pt x="671" y="1370"/>
                  </a:lnTo>
                  <a:lnTo>
                    <a:pt x="687" y="1355"/>
                  </a:lnTo>
                  <a:lnTo>
                    <a:pt x="702" y="1339"/>
                  </a:lnTo>
                  <a:lnTo>
                    <a:pt x="702" y="1339"/>
                  </a:lnTo>
                  <a:lnTo>
                    <a:pt x="706" y="1334"/>
                  </a:lnTo>
                  <a:lnTo>
                    <a:pt x="707" y="1328"/>
                  </a:lnTo>
                  <a:lnTo>
                    <a:pt x="713" y="1314"/>
                  </a:lnTo>
                  <a:lnTo>
                    <a:pt x="713" y="1314"/>
                  </a:lnTo>
                  <a:lnTo>
                    <a:pt x="716" y="1306"/>
                  </a:lnTo>
                  <a:lnTo>
                    <a:pt x="722" y="1299"/>
                  </a:lnTo>
                  <a:lnTo>
                    <a:pt x="735" y="1288"/>
                  </a:lnTo>
                  <a:lnTo>
                    <a:pt x="747" y="1276"/>
                  </a:lnTo>
                  <a:lnTo>
                    <a:pt x="751" y="1268"/>
                  </a:lnTo>
                  <a:lnTo>
                    <a:pt x="754" y="1261"/>
                  </a:lnTo>
                  <a:lnTo>
                    <a:pt x="754" y="1261"/>
                  </a:lnTo>
                  <a:lnTo>
                    <a:pt x="756" y="1252"/>
                  </a:lnTo>
                  <a:lnTo>
                    <a:pt x="758" y="1245"/>
                  </a:lnTo>
                  <a:lnTo>
                    <a:pt x="760" y="1229"/>
                  </a:lnTo>
                  <a:lnTo>
                    <a:pt x="760" y="1229"/>
                  </a:lnTo>
                  <a:lnTo>
                    <a:pt x="762" y="1221"/>
                  </a:lnTo>
                  <a:lnTo>
                    <a:pt x="765" y="1216"/>
                  </a:lnTo>
                  <a:lnTo>
                    <a:pt x="774" y="1209"/>
                  </a:lnTo>
                  <a:lnTo>
                    <a:pt x="783" y="1200"/>
                  </a:lnTo>
                  <a:lnTo>
                    <a:pt x="787" y="1196"/>
                  </a:lnTo>
                  <a:lnTo>
                    <a:pt x="789" y="1191"/>
                  </a:lnTo>
                  <a:lnTo>
                    <a:pt x="789" y="1191"/>
                  </a:lnTo>
                  <a:lnTo>
                    <a:pt x="794" y="1174"/>
                  </a:lnTo>
                  <a:lnTo>
                    <a:pt x="798" y="1156"/>
                  </a:lnTo>
                  <a:lnTo>
                    <a:pt x="800" y="1147"/>
                  </a:lnTo>
                  <a:lnTo>
                    <a:pt x="800" y="1138"/>
                  </a:lnTo>
                  <a:lnTo>
                    <a:pt x="796" y="1131"/>
                  </a:lnTo>
                  <a:lnTo>
                    <a:pt x="792" y="1124"/>
                  </a:lnTo>
                  <a:lnTo>
                    <a:pt x="792" y="1124"/>
                  </a:lnTo>
                  <a:lnTo>
                    <a:pt x="787" y="1120"/>
                  </a:lnTo>
                  <a:lnTo>
                    <a:pt x="783" y="1116"/>
                  </a:lnTo>
                  <a:lnTo>
                    <a:pt x="782" y="1111"/>
                  </a:lnTo>
                  <a:lnTo>
                    <a:pt x="783" y="1104"/>
                  </a:lnTo>
                  <a:lnTo>
                    <a:pt x="783" y="1104"/>
                  </a:lnTo>
                  <a:lnTo>
                    <a:pt x="787" y="1097"/>
                  </a:lnTo>
                  <a:lnTo>
                    <a:pt x="792" y="1089"/>
                  </a:lnTo>
                  <a:lnTo>
                    <a:pt x="807" y="1080"/>
                  </a:lnTo>
                  <a:lnTo>
                    <a:pt x="807" y="1080"/>
                  </a:lnTo>
                  <a:lnTo>
                    <a:pt x="818" y="1075"/>
                  </a:lnTo>
                  <a:lnTo>
                    <a:pt x="830" y="1069"/>
                  </a:lnTo>
                  <a:lnTo>
                    <a:pt x="841" y="1064"/>
                  </a:lnTo>
                  <a:lnTo>
                    <a:pt x="845" y="1060"/>
                  </a:lnTo>
                  <a:lnTo>
                    <a:pt x="850" y="1055"/>
                  </a:lnTo>
                  <a:lnTo>
                    <a:pt x="850" y="1055"/>
                  </a:lnTo>
                  <a:lnTo>
                    <a:pt x="856" y="1046"/>
                  </a:lnTo>
                  <a:lnTo>
                    <a:pt x="859" y="1035"/>
                  </a:lnTo>
                  <a:lnTo>
                    <a:pt x="863" y="1011"/>
                  </a:lnTo>
                  <a:lnTo>
                    <a:pt x="863" y="1011"/>
                  </a:lnTo>
                  <a:lnTo>
                    <a:pt x="867" y="999"/>
                  </a:lnTo>
                  <a:lnTo>
                    <a:pt x="870" y="988"/>
                  </a:lnTo>
                  <a:lnTo>
                    <a:pt x="872" y="975"/>
                  </a:lnTo>
                  <a:lnTo>
                    <a:pt x="874" y="963"/>
                  </a:lnTo>
                  <a:lnTo>
                    <a:pt x="874" y="963"/>
                  </a:lnTo>
                  <a:lnTo>
                    <a:pt x="874" y="948"/>
                  </a:lnTo>
                  <a:lnTo>
                    <a:pt x="874" y="934"/>
                  </a:lnTo>
                  <a:lnTo>
                    <a:pt x="870" y="919"/>
                  </a:lnTo>
                  <a:lnTo>
                    <a:pt x="867" y="907"/>
                  </a:lnTo>
                  <a:lnTo>
                    <a:pt x="867" y="907"/>
                  </a:lnTo>
                  <a:lnTo>
                    <a:pt x="859" y="883"/>
                  </a:lnTo>
                  <a:lnTo>
                    <a:pt x="852" y="859"/>
                  </a:lnTo>
                  <a:lnTo>
                    <a:pt x="852" y="859"/>
                  </a:lnTo>
                  <a:lnTo>
                    <a:pt x="847" y="849"/>
                  </a:lnTo>
                  <a:lnTo>
                    <a:pt x="845" y="838"/>
                  </a:lnTo>
                  <a:lnTo>
                    <a:pt x="845" y="838"/>
                  </a:lnTo>
                  <a:lnTo>
                    <a:pt x="847" y="829"/>
                  </a:lnTo>
                  <a:lnTo>
                    <a:pt x="847" y="820"/>
                  </a:lnTo>
                  <a:lnTo>
                    <a:pt x="850" y="811"/>
                  </a:lnTo>
                  <a:lnTo>
                    <a:pt x="854" y="802"/>
                  </a:lnTo>
                  <a:lnTo>
                    <a:pt x="854" y="802"/>
                  </a:lnTo>
                  <a:lnTo>
                    <a:pt x="858" y="796"/>
                  </a:lnTo>
                  <a:lnTo>
                    <a:pt x="861" y="793"/>
                  </a:lnTo>
                  <a:lnTo>
                    <a:pt x="868" y="785"/>
                  </a:lnTo>
                  <a:lnTo>
                    <a:pt x="868" y="785"/>
                  </a:lnTo>
                  <a:lnTo>
                    <a:pt x="872" y="778"/>
                  </a:lnTo>
                  <a:lnTo>
                    <a:pt x="876" y="769"/>
                  </a:lnTo>
                  <a:lnTo>
                    <a:pt x="876" y="769"/>
                  </a:lnTo>
                  <a:lnTo>
                    <a:pt x="881" y="762"/>
                  </a:lnTo>
                  <a:lnTo>
                    <a:pt x="890" y="755"/>
                  </a:lnTo>
                  <a:lnTo>
                    <a:pt x="899" y="747"/>
                  </a:lnTo>
                  <a:lnTo>
                    <a:pt x="906" y="740"/>
                  </a:lnTo>
                  <a:lnTo>
                    <a:pt x="906" y="740"/>
                  </a:lnTo>
                  <a:lnTo>
                    <a:pt x="925" y="720"/>
                  </a:lnTo>
                  <a:lnTo>
                    <a:pt x="941" y="697"/>
                  </a:lnTo>
                  <a:lnTo>
                    <a:pt x="941" y="697"/>
                  </a:lnTo>
                  <a:lnTo>
                    <a:pt x="944" y="688"/>
                  </a:lnTo>
                  <a:lnTo>
                    <a:pt x="950" y="679"/>
                  </a:lnTo>
                  <a:lnTo>
                    <a:pt x="950" y="679"/>
                  </a:lnTo>
                  <a:lnTo>
                    <a:pt x="954" y="673"/>
                  </a:lnTo>
                  <a:lnTo>
                    <a:pt x="961" y="668"/>
                  </a:lnTo>
                  <a:lnTo>
                    <a:pt x="973" y="657"/>
                  </a:lnTo>
                  <a:lnTo>
                    <a:pt x="986" y="648"/>
                  </a:lnTo>
                  <a:lnTo>
                    <a:pt x="997" y="635"/>
                  </a:lnTo>
                  <a:lnTo>
                    <a:pt x="997" y="635"/>
                  </a:lnTo>
                  <a:lnTo>
                    <a:pt x="1002" y="630"/>
                  </a:lnTo>
                  <a:lnTo>
                    <a:pt x="1006" y="622"/>
                  </a:lnTo>
                  <a:lnTo>
                    <a:pt x="1006" y="615"/>
                  </a:lnTo>
                  <a:lnTo>
                    <a:pt x="1006" y="608"/>
                  </a:lnTo>
                  <a:lnTo>
                    <a:pt x="1006" y="608"/>
                  </a:lnTo>
                  <a:lnTo>
                    <a:pt x="1006" y="597"/>
                  </a:lnTo>
                  <a:lnTo>
                    <a:pt x="1010" y="588"/>
                  </a:lnTo>
                  <a:lnTo>
                    <a:pt x="1011" y="579"/>
                  </a:lnTo>
                  <a:lnTo>
                    <a:pt x="1017" y="570"/>
                  </a:lnTo>
                  <a:lnTo>
                    <a:pt x="1017" y="570"/>
                  </a:lnTo>
                  <a:lnTo>
                    <a:pt x="1026" y="555"/>
                  </a:lnTo>
                  <a:lnTo>
                    <a:pt x="1033" y="543"/>
                  </a:lnTo>
                  <a:lnTo>
                    <a:pt x="1033" y="543"/>
                  </a:lnTo>
                  <a:lnTo>
                    <a:pt x="1039" y="532"/>
                  </a:lnTo>
                  <a:lnTo>
                    <a:pt x="1042" y="521"/>
                  </a:lnTo>
                  <a:lnTo>
                    <a:pt x="1042" y="521"/>
                  </a:lnTo>
                  <a:lnTo>
                    <a:pt x="1048" y="507"/>
                  </a:lnTo>
                  <a:lnTo>
                    <a:pt x="1049" y="499"/>
                  </a:lnTo>
                  <a:lnTo>
                    <a:pt x="1049" y="496"/>
                  </a:lnTo>
                  <a:lnTo>
                    <a:pt x="1048" y="492"/>
                  </a:lnTo>
                  <a:lnTo>
                    <a:pt x="1048" y="492"/>
                  </a:lnTo>
                  <a:lnTo>
                    <a:pt x="1044" y="489"/>
                  </a:lnTo>
                  <a:lnTo>
                    <a:pt x="1040" y="489"/>
                  </a:lnTo>
                  <a:lnTo>
                    <a:pt x="1035" y="490"/>
                  </a:lnTo>
                  <a:lnTo>
                    <a:pt x="1031" y="492"/>
                  </a:lnTo>
                  <a:lnTo>
                    <a:pt x="1031" y="492"/>
                  </a:lnTo>
                  <a:lnTo>
                    <a:pt x="1021" y="499"/>
                  </a:lnTo>
                  <a:lnTo>
                    <a:pt x="1017" y="501"/>
                  </a:lnTo>
                  <a:lnTo>
                    <a:pt x="1010" y="501"/>
                  </a:lnTo>
                  <a:lnTo>
                    <a:pt x="1010" y="501"/>
                  </a:lnTo>
                  <a:lnTo>
                    <a:pt x="1002" y="501"/>
                  </a:lnTo>
                  <a:lnTo>
                    <a:pt x="995" y="503"/>
                  </a:lnTo>
                  <a:lnTo>
                    <a:pt x="995" y="503"/>
                  </a:lnTo>
                  <a:lnTo>
                    <a:pt x="990" y="507"/>
                  </a:lnTo>
                  <a:lnTo>
                    <a:pt x="986" y="510"/>
                  </a:lnTo>
                  <a:lnTo>
                    <a:pt x="986" y="510"/>
                  </a:lnTo>
                  <a:lnTo>
                    <a:pt x="979" y="514"/>
                  </a:lnTo>
                  <a:lnTo>
                    <a:pt x="970" y="514"/>
                  </a:lnTo>
                  <a:lnTo>
                    <a:pt x="954" y="512"/>
                  </a:lnTo>
                  <a:lnTo>
                    <a:pt x="954" y="512"/>
                  </a:lnTo>
                  <a:lnTo>
                    <a:pt x="944" y="512"/>
                  </a:lnTo>
                  <a:lnTo>
                    <a:pt x="939" y="512"/>
                  </a:lnTo>
                  <a:lnTo>
                    <a:pt x="934" y="512"/>
                  </a:lnTo>
                  <a:lnTo>
                    <a:pt x="934" y="512"/>
                  </a:lnTo>
                  <a:lnTo>
                    <a:pt x="930" y="508"/>
                  </a:lnTo>
                  <a:lnTo>
                    <a:pt x="926" y="505"/>
                  </a:lnTo>
                  <a:lnTo>
                    <a:pt x="923" y="494"/>
                  </a:lnTo>
                  <a:lnTo>
                    <a:pt x="923" y="494"/>
                  </a:lnTo>
                  <a:lnTo>
                    <a:pt x="919" y="487"/>
                  </a:lnTo>
                  <a:lnTo>
                    <a:pt x="916" y="479"/>
                  </a:lnTo>
                  <a:lnTo>
                    <a:pt x="905" y="467"/>
                  </a:lnTo>
                  <a:lnTo>
                    <a:pt x="894" y="456"/>
                  </a:lnTo>
                  <a:lnTo>
                    <a:pt x="885" y="441"/>
                  </a:lnTo>
                  <a:lnTo>
                    <a:pt x="885" y="441"/>
                  </a:lnTo>
                  <a:lnTo>
                    <a:pt x="876" y="425"/>
                  </a:lnTo>
                  <a:lnTo>
                    <a:pt x="865" y="409"/>
                  </a:lnTo>
                  <a:lnTo>
                    <a:pt x="856" y="391"/>
                  </a:lnTo>
                  <a:lnTo>
                    <a:pt x="849" y="373"/>
                  </a:lnTo>
                  <a:lnTo>
                    <a:pt x="849" y="373"/>
                  </a:lnTo>
                  <a:lnTo>
                    <a:pt x="845" y="351"/>
                  </a:lnTo>
                  <a:lnTo>
                    <a:pt x="841" y="342"/>
                  </a:lnTo>
                  <a:lnTo>
                    <a:pt x="838" y="331"/>
                  </a:lnTo>
                  <a:lnTo>
                    <a:pt x="838" y="331"/>
                  </a:lnTo>
                  <a:lnTo>
                    <a:pt x="829" y="315"/>
                  </a:lnTo>
                  <a:lnTo>
                    <a:pt x="818" y="300"/>
                  </a:lnTo>
                  <a:lnTo>
                    <a:pt x="809" y="286"/>
                  </a:lnTo>
                  <a:lnTo>
                    <a:pt x="802" y="270"/>
                  </a:lnTo>
                  <a:lnTo>
                    <a:pt x="802" y="270"/>
                  </a:lnTo>
                  <a:lnTo>
                    <a:pt x="800" y="261"/>
                  </a:lnTo>
                  <a:lnTo>
                    <a:pt x="800" y="252"/>
                  </a:lnTo>
                  <a:lnTo>
                    <a:pt x="800" y="244"/>
                  </a:lnTo>
                  <a:lnTo>
                    <a:pt x="798" y="235"/>
                  </a:lnTo>
                  <a:lnTo>
                    <a:pt x="798" y="235"/>
                  </a:lnTo>
                  <a:lnTo>
                    <a:pt x="789" y="221"/>
                  </a:lnTo>
                  <a:lnTo>
                    <a:pt x="780" y="204"/>
                  </a:lnTo>
                  <a:lnTo>
                    <a:pt x="780" y="204"/>
                  </a:lnTo>
                  <a:lnTo>
                    <a:pt x="769" y="188"/>
                  </a:lnTo>
                  <a:lnTo>
                    <a:pt x="762" y="179"/>
                  </a:lnTo>
                  <a:lnTo>
                    <a:pt x="762" y="176"/>
                  </a:lnTo>
                  <a:lnTo>
                    <a:pt x="760" y="172"/>
                  </a:lnTo>
                  <a:lnTo>
                    <a:pt x="760" y="172"/>
                  </a:lnTo>
                  <a:lnTo>
                    <a:pt x="763" y="168"/>
                  </a:lnTo>
                  <a:lnTo>
                    <a:pt x="763" y="168"/>
                  </a:lnTo>
                  <a:lnTo>
                    <a:pt x="754" y="156"/>
                  </a:lnTo>
                  <a:lnTo>
                    <a:pt x="745" y="141"/>
                  </a:lnTo>
                  <a:lnTo>
                    <a:pt x="742" y="128"/>
                  </a:lnTo>
                  <a:lnTo>
                    <a:pt x="740" y="121"/>
                  </a:lnTo>
                  <a:lnTo>
                    <a:pt x="742" y="116"/>
                  </a:lnTo>
                  <a:lnTo>
                    <a:pt x="742" y="116"/>
                  </a:lnTo>
                  <a:close/>
                </a:path>
              </a:pathLst>
            </a:custGeom>
            <a:solidFill>
              <a:srgbClr val="D9D9D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19"/>
          <p:cNvSpPr/>
          <p:nvPr/>
        </p:nvSpPr>
        <p:spPr>
          <a:xfrm>
            <a:off x="1749206" y="0"/>
            <a:ext cx="5108794" cy="9144000"/>
          </a:xfrm>
          <a:custGeom>
            <a:rect b="b" l="l" r="r" t="t"/>
            <a:pathLst>
              <a:path extrusionOk="0" h="6858000" w="9082301">
                <a:moveTo>
                  <a:pt x="0" y="0"/>
                </a:moveTo>
                <a:lnTo>
                  <a:pt x="9082301" y="0"/>
                </a:lnTo>
                <a:lnTo>
                  <a:pt x="9082301" y="6858000"/>
                </a:lnTo>
                <a:lnTo>
                  <a:pt x="3043451" y="6858000"/>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354" name="Google Shape;354;p19"/>
          <p:cNvGrpSpPr/>
          <p:nvPr/>
        </p:nvGrpSpPr>
        <p:grpSpPr>
          <a:xfrm>
            <a:off x="3089994" y="2587394"/>
            <a:ext cx="3896336" cy="2574224"/>
            <a:chOff x="4775152" y="1806184"/>
            <a:chExt cx="3896336" cy="2574224"/>
          </a:xfrm>
        </p:grpSpPr>
        <p:grpSp>
          <p:nvGrpSpPr>
            <p:cNvPr id="355" name="Google Shape;355;p19"/>
            <p:cNvGrpSpPr/>
            <p:nvPr/>
          </p:nvGrpSpPr>
          <p:grpSpPr>
            <a:xfrm>
              <a:off x="5290029" y="3237413"/>
              <a:ext cx="2971273" cy="1142995"/>
              <a:chOff x="4355584" y="2883695"/>
              <a:chExt cx="2971273" cy="1142995"/>
            </a:xfrm>
          </p:grpSpPr>
          <p:sp>
            <p:nvSpPr>
              <p:cNvPr id="356" name="Google Shape;356;p19"/>
              <p:cNvSpPr/>
              <p:nvPr/>
            </p:nvSpPr>
            <p:spPr>
              <a:xfrm>
                <a:off x="4355584" y="2883695"/>
                <a:ext cx="2971273" cy="3231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lt1"/>
                    </a:solidFill>
                    <a:latin typeface="Calibri"/>
                    <a:ea typeface="Calibri"/>
                    <a:cs typeface="Calibri"/>
                    <a:sym typeface="Calibri"/>
                  </a:rPr>
                  <a:t>438-988-1789</a:t>
                </a:r>
                <a:endParaRPr b="0" i="0" sz="1400" u="none" cap="none" strike="noStrike">
                  <a:solidFill>
                    <a:srgbClr val="000000"/>
                  </a:solidFill>
                  <a:latin typeface="Arial"/>
                  <a:ea typeface="Arial"/>
                  <a:cs typeface="Arial"/>
                  <a:sym typeface="Arial"/>
                </a:endParaRPr>
              </a:p>
            </p:txBody>
          </p:sp>
          <p:sp>
            <p:nvSpPr>
              <p:cNvPr id="357" name="Google Shape;357;p19"/>
              <p:cNvSpPr/>
              <p:nvPr/>
            </p:nvSpPr>
            <p:spPr>
              <a:xfrm>
                <a:off x="4355584" y="3289211"/>
                <a:ext cx="2971273" cy="3231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lt1"/>
                    </a:solidFill>
                    <a:latin typeface="Calibri"/>
                    <a:ea typeface="Calibri"/>
                    <a:cs typeface="Calibri"/>
                    <a:sym typeface="Calibri"/>
                  </a:rPr>
                  <a:t>jbiron@link-pack.com </a:t>
                </a:r>
                <a:endParaRPr b="0" i="0" sz="1400" u="none" cap="none" strike="noStrike">
                  <a:solidFill>
                    <a:srgbClr val="000000"/>
                  </a:solidFill>
                  <a:latin typeface="Arial"/>
                  <a:ea typeface="Arial"/>
                  <a:cs typeface="Arial"/>
                  <a:sym typeface="Arial"/>
                </a:endParaRPr>
              </a:p>
            </p:txBody>
          </p:sp>
          <p:sp>
            <p:nvSpPr>
              <p:cNvPr id="358" name="Google Shape;358;p19"/>
              <p:cNvSpPr/>
              <p:nvPr/>
            </p:nvSpPr>
            <p:spPr>
              <a:xfrm>
                <a:off x="4355584" y="3703525"/>
                <a:ext cx="2971273" cy="3231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lt1"/>
                    </a:solidFill>
                    <a:latin typeface="Calibri"/>
                    <a:ea typeface="Calibri"/>
                    <a:cs typeface="Calibri"/>
                    <a:sym typeface="Calibri"/>
                  </a:rPr>
                  <a:t>www.link-pack.com</a:t>
                </a:r>
                <a:endParaRPr b="0" i="0" sz="1400" u="none" cap="none" strike="noStrike">
                  <a:solidFill>
                    <a:srgbClr val="000000"/>
                  </a:solidFill>
                  <a:latin typeface="Arial"/>
                  <a:ea typeface="Arial"/>
                  <a:cs typeface="Arial"/>
                  <a:sym typeface="Arial"/>
                </a:endParaRPr>
              </a:p>
            </p:txBody>
          </p:sp>
        </p:grpSp>
        <p:sp>
          <p:nvSpPr>
            <p:cNvPr id="359" name="Google Shape;359;p19"/>
            <p:cNvSpPr txBox="1"/>
            <p:nvPr/>
          </p:nvSpPr>
          <p:spPr>
            <a:xfrm>
              <a:off x="4775152" y="1806184"/>
              <a:ext cx="3896336" cy="548053"/>
            </a:xfrm>
            <a:prstGeom prst="rect">
              <a:avLst/>
            </a:prstGeom>
            <a:noFill/>
            <a:ln>
              <a:noFill/>
            </a:ln>
          </p:spPr>
          <p:txBody>
            <a:bodyPr anchorCtr="0" anchor="ctr" bIns="42200" lIns="84400" spcFirstLastPara="1" rIns="84400" wrap="square" tIns="42200">
              <a:noAutofit/>
            </a:bodyPr>
            <a:lstStyle/>
            <a:p>
              <a:pPr indent="0" lvl="0" marL="0" marR="0" rtl="0" algn="l">
                <a:lnSpc>
                  <a:spcPct val="90000"/>
                </a:lnSpc>
                <a:spcBef>
                  <a:spcPts val="0"/>
                </a:spcBef>
                <a:spcAft>
                  <a:spcPts val="0"/>
                </a:spcAft>
                <a:buClr>
                  <a:schemeClr val="lt1"/>
                </a:buClr>
                <a:buSzPts val="3500"/>
                <a:buFont typeface="Oswald"/>
                <a:buNone/>
              </a:pPr>
              <a:r>
                <a:rPr b="0" i="0" lang="en-US" sz="3500" u="none" cap="none" strike="noStrike">
                  <a:solidFill>
                    <a:schemeClr val="lt1"/>
                  </a:solidFill>
                  <a:latin typeface="Oswald"/>
                  <a:ea typeface="Oswald"/>
                  <a:cs typeface="Oswald"/>
                  <a:sym typeface="Oswald"/>
                </a:rPr>
                <a:t>CONTACT</a:t>
              </a:r>
              <a:endParaRPr b="0" i="0" sz="1400" u="none" cap="none" strike="noStrike">
                <a:solidFill>
                  <a:srgbClr val="000000"/>
                </a:solidFill>
                <a:latin typeface="Arial"/>
                <a:ea typeface="Arial"/>
                <a:cs typeface="Arial"/>
                <a:sym typeface="Arial"/>
              </a:endParaRPr>
            </a:p>
          </p:txBody>
        </p:sp>
        <p:cxnSp>
          <p:nvCxnSpPr>
            <p:cNvPr id="360" name="Google Shape;360;p19"/>
            <p:cNvCxnSpPr/>
            <p:nvPr/>
          </p:nvCxnSpPr>
          <p:spPr>
            <a:xfrm>
              <a:off x="4879914" y="2383265"/>
              <a:ext cx="1467555" cy="0"/>
            </a:xfrm>
            <a:prstGeom prst="straightConnector1">
              <a:avLst/>
            </a:prstGeom>
            <a:noFill/>
            <a:ln cap="flat" cmpd="sng" w="9525">
              <a:solidFill>
                <a:schemeClr val="lt1"/>
              </a:solidFill>
              <a:prstDash val="solid"/>
              <a:miter lim="800000"/>
              <a:headEnd len="sm" w="sm" type="none"/>
              <a:tailEnd len="sm" w="sm" type="none"/>
            </a:ln>
          </p:spPr>
        </p:cxnSp>
      </p:grpSp>
      <p:pic>
        <p:nvPicPr>
          <p:cNvPr id="361" name="Google Shape;361;p19"/>
          <p:cNvPicPr preferRelativeResize="0"/>
          <p:nvPr/>
        </p:nvPicPr>
        <p:blipFill rotWithShape="1">
          <a:blip r:embed="rId3">
            <a:alphaModFix/>
          </a:blip>
          <a:srcRect b="35157" l="16995" r="16949" t="36270"/>
          <a:stretch/>
        </p:blipFill>
        <p:spPr>
          <a:xfrm>
            <a:off x="362272" y="8039596"/>
            <a:ext cx="2227962" cy="674558"/>
          </a:xfrm>
          <a:prstGeom prst="rect">
            <a:avLst/>
          </a:prstGeom>
          <a:noFill/>
          <a:ln>
            <a:noFill/>
          </a:ln>
        </p:spPr>
      </p:pic>
      <p:sp>
        <p:nvSpPr>
          <p:cNvPr id="362" name="Google Shape;362;p19"/>
          <p:cNvSpPr/>
          <p:nvPr/>
        </p:nvSpPr>
        <p:spPr>
          <a:xfrm>
            <a:off x="3602896" y="3577273"/>
            <a:ext cx="2971273" cy="3231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lt1"/>
                </a:solidFill>
                <a:latin typeface="Calibri"/>
                <a:ea typeface="Calibri"/>
                <a:cs typeface="Calibri"/>
                <a:sym typeface="Calibri"/>
              </a:rPr>
              <a:t>Jean-François Biron</a:t>
            </a:r>
            <a:endParaRPr b="0" i="0" sz="1400" u="none" cap="none" strike="noStrike">
              <a:solidFill>
                <a:srgbClr val="000000"/>
              </a:solidFill>
              <a:latin typeface="Arial"/>
              <a:ea typeface="Arial"/>
              <a:cs typeface="Arial"/>
              <a:sym typeface="Arial"/>
            </a:endParaRPr>
          </a:p>
        </p:txBody>
      </p:sp>
      <p:sp>
        <p:nvSpPr>
          <p:cNvPr id="363" name="Google Shape;363;p19"/>
          <p:cNvSpPr txBox="1"/>
          <p:nvPr>
            <p:ph idx="12" type="sldNum"/>
          </p:nvPr>
        </p:nvSpPr>
        <p:spPr>
          <a:xfrm>
            <a:off x="6147710" y="7986612"/>
            <a:ext cx="426459" cy="48683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
      <a:dk1>
        <a:srgbClr val="1F1F1F"/>
      </a:dk1>
      <a:lt1>
        <a:srgbClr val="FFFFFF"/>
      </a:lt1>
      <a:dk2>
        <a:srgbClr val="575757"/>
      </a:dk2>
      <a:lt2>
        <a:srgbClr val="F2F2F2"/>
      </a:lt2>
      <a:accent1>
        <a:srgbClr val="FA5F00"/>
      </a:accent1>
      <a:accent2>
        <a:srgbClr val="6A737C"/>
      </a:accent2>
      <a:accent3>
        <a:srgbClr val="181818"/>
      </a:accent3>
      <a:accent4>
        <a:srgbClr val="34383C"/>
      </a:accent4>
      <a:accent5>
        <a:srgbClr val="F2F573"/>
      </a:accent5>
      <a:accent6>
        <a:srgbClr val="B5BAC0"/>
      </a:accent6>
      <a:hlink>
        <a:srgbClr val="FA5F00"/>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2016-02-01T15:24:16Z</dcterms:created>
  <dc:creator>Fayej Khan</dc:creator>
</cp:coreProperties>
</file>